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48" r:id="rId1"/>
  </p:sldMasterIdLst>
  <p:notesMasterIdLst>
    <p:notesMasterId r:id="rId30"/>
  </p:notesMasterIdLst>
  <p:sldIdLst>
    <p:sldId id="257" r:id="rId2"/>
    <p:sldId id="256" r:id="rId3"/>
    <p:sldId id="258" r:id="rId4"/>
    <p:sldId id="267" r:id="rId5"/>
    <p:sldId id="272" r:id="rId6"/>
    <p:sldId id="260" r:id="rId7"/>
    <p:sldId id="282" r:id="rId8"/>
    <p:sldId id="273" r:id="rId9"/>
    <p:sldId id="281" r:id="rId10"/>
    <p:sldId id="280" r:id="rId11"/>
    <p:sldId id="283" r:id="rId12"/>
    <p:sldId id="259" r:id="rId13"/>
    <p:sldId id="261" r:id="rId14"/>
    <p:sldId id="262" r:id="rId15"/>
    <p:sldId id="263" r:id="rId16"/>
    <p:sldId id="264" r:id="rId17"/>
    <p:sldId id="265" r:id="rId18"/>
    <p:sldId id="266" r:id="rId19"/>
    <p:sldId id="268" r:id="rId20"/>
    <p:sldId id="269" r:id="rId21"/>
    <p:sldId id="270" r:id="rId22"/>
    <p:sldId id="271" r:id="rId23"/>
    <p:sldId id="274" r:id="rId24"/>
    <p:sldId id="275" r:id="rId25"/>
    <p:sldId id="276" r:id="rId26"/>
    <p:sldId id="277" r:id="rId27"/>
    <p:sldId id="278" r:id="rId28"/>
    <p:sldId id="279" r:id="rId29"/>
  </p:sldIdLst>
  <p:sldSz cx="12192000" cy="6858000"/>
  <p:notesSz cx="6858000" cy="9144000"/>
  <p:embeddedFontLst>
    <p:embeddedFont>
      <p:font typeface="Calibri" panose="020F0502020204030204" pitchFamily="34" charset="0"/>
      <p:regular r:id="rId31"/>
      <p:bold r:id="rId32"/>
      <p:italic r:id="rId33"/>
      <p:boldItalic r:id="rId3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3840">
          <p15:clr>
            <a:srgbClr val="000000"/>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45" roundtripDataSignature="AMtx7mhGrZz3Iyl6iKEpPJePb5MGT4qha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D54"/>
    <a:srgbClr val="5A558D"/>
    <a:srgbClr val="FFFFFF"/>
    <a:srgbClr val="BCEEDA"/>
    <a:srgbClr val="B3EBD4"/>
    <a:srgbClr val="A2E6CB"/>
    <a:srgbClr val="FFDAD6"/>
    <a:srgbClr val="F1B828"/>
    <a:srgbClr val="7D6378"/>
    <a:srgbClr val="489FD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5" d="100"/>
          <a:sy n="105" d="100"/>
        </p:scale>
        <p:origin x="798" y="10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font" Target="fonts/font4.fntdata"/><Relationship Id="rId47"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3.fntdata"/><Relationship Id="rId46"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2.fntdata"/><Relationship Id="rId45" Type="http://customschemas.google.com/relationships/presentationmetadata" Target="meta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91425" rIns="91425" bIns="91425"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91425" rIns="91425" bIns="91425"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 name="Google Shape;98;p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99" name="Google Shape;99;p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1</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1" name="Google Shape;311;p2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312" name="Google Shape;312;p2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10</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7" name="Google Shape;107;p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108" name="Google Shape;108;p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11</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9162530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p:txBody>
      </p:sp>
      <p:sp>
        <p:nvSpPr>
          <p:cNvPr id="119" name="Google Shape;119;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p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4" name="Google Shape;134;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6" name="Google Shape;146;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147" name="Google Shape;147;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14</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p8: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GB" sz="1200" b="0" i="0" u="none" strike="noStrike" cap="none">
                <a:solidFill>
                  <a:schemeClr val="dk1"/>
                </a:solidFill>
                <a:latin typeface="Calibri"/>
                <a:ea typeface="Calibri"/>
                <a:cs typeface="Calibri"/>
                <a:sym typeface="Calibri"/>
              </a:rPr>
              <a:t> </a:t>
            </a: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100"/>
              <a:buFont typeface="Arial"/>
              <a:buNone/>
            </a:pP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155" name="Google Shape;155;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6" name="Google Shape;176;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177" name="Google Shape;177;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16</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1" name="Google Shape;181;p10: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457200" marR="0" lvl="0" indent="-228600" algn="l" rtl="0">
              <a:lnSpc>
                <a:spcPct val="100000"/>
              </a:lnSpc>
              <a:spcBef>
                <a:spcPts val="0"/>
              </a:spcBef>
              <a:spcAft>
                <a:spcPts val="0"/>
              </a:spcAft>
              <a:buClr>
                <a:srgbClr val="000000"/>
              </a:buClr>
              <a:buSzPts val="1400"/>
              <a:buFont typeface="Arial"/>
              <a:buNone/>
            </a:pPr>
            <a:endParaRPr/>
          </a:p>
        </p:txBody>
      </p:sp>
      <p:sp>
        <p:nvSpPr>
          <p:cNvPr id="182" name="Google Shape;182;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1400"/>
              <a:buNone/>
            </a:pPr>
            <a:fld id="{00000000-1234-1234-1234-123412341234}" type="slidenum">
              <a:rPr lang="en-GB"/>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p11: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GB" sz="1200" b="0" i="0" u="none" strike="noStrike" cap="none">
                <a:solidFill>
                  <a:schemeClr val="dk1"/>
                </a:solidFill>
                <a:latin typeface="Calibri"/>
                <a:ea typeface="Calibri"/>
                <a:cs typeface="Calibri"/>
                <a:sym typeface="Calibri"/>
              </a:rPr>
              <a:t> </a:t>
            </a: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100"/>
              <a:buFont typeface="Arial"/>
              <a:buNone/>
            </a:pP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188" name="Google Shape;188;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3" name="Google Shape;213;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214" name="Google Shape;214;p1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19</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1: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89" name="Google Shape;89;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p14: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GB" sz="1200" b="0" i="0" u="none" strike="noStrike" cap="none">
                <a:solidFill>
                  <a:schemeClr val="dk1"/>
                </a:solidFill>
                <a:latin typeface="Calibri"/>
                <a:ea typeface="Calibri"/>
                <a:cs typeface="Calibri"/>
                <a:sym typeface="Calibri"/>
              </a:rPr>
              <a:t> </a:t>
            </a: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100"/>
              <a:buFont typeface="Arial"/>
              <a:buNone/>
            </a:pP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218" name="Google Shape;218;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5" name="Google Shape;225;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226" name="Google Shape;226;p1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21</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p1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32" name="Google Shape;232;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1" name="Google Shape;271;p1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272" name="Google Shape;272;p1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23</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0" name="Google Shape;280;p2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281" name="Google Shape;281;p2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24</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p2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p:txBody>
      </p:sp>
      <p:sp>
        <p:nvSpPr>
          <p:cNvPr id="285" name="Google Shape;285;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p2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p:txBody>
      </p:sp>
      <p:sp>
        <p:nvSpPr>
          <p:cNvPr id="292" name="Google Shape;292;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p2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p:txBody>
      </p:sp>
      <p:sp>
        <p:nvSpPr>
          <p:cNvPr id="299" name="Google Shape;299;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p2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p:txBody>
      </p:sp>
      <p:sp>
        <p:nvSpPr>
          <p:cNvPr id="306" name="Google Shape;306;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7" name="Google Shape;107;p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108" name="Google Shape;108;p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3</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p12: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197" name="Google Shape;197;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6" name="Google Shape;246;p1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247" name="Google Shape;247;p1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5</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6" name="Google Shape;126;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7" name="Google Shape;107;p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108" name="Google Shape;108;p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7</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5322882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p18: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256" name="Google Shape;256;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6" name="Google Shape;326;p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Заголовок и объект" type="obj">
  <p:cSld name="OBJECT">
    <p:spTree>
      <p:nvGrpSpPr>
        <p:cNvPr id="1" name="Shape 15"/>
        <p:cNvGrpSpPr/>
        <p:nvPr/>
      </p:nvGrpSpPr>
      <p:grpSpPr>
        <a:xfrm>
          <a:off x="0" y="0"/>
          <a:ext cx="0" cy="0"/>
          <a:chOff x="0" y="0"/>
          <a:chExt cx="0" cy="0"/>
        </a:xfrm>
      </p:grpSpPr>
      <p:sp>
        <p:nvSpPr>
          <p:cNvPr id="16" name="Google Shape;16;p28"/>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ctr" anchorCtr="0">
            <a:noAutofit/>
          </a:bodyPr>
          <a:lstStyle>
            <a:lvl1pPr marR="0" lvl="0" algn="l">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7" name="Google Shape;17;p28"/>
          <p:cNvSpPr txBox="1">
            <a:spLocks noGrp="1"/>
          </p:cNvSpPr>
          <p:nvPr>
            <p:ph type="body" idx="1"/>
          </p:nvPr>
        </p:nvSpPr>
        <p:spPr>
          <a:xfrm>
            <a:off x="838200" y="1825625"/>
            <a:ext cx="10515600" cy="4351338"/>
          </a:xfrm>
          <a:prstGeom prst="rect">
            <a:avLst/>
          </a:prstGeom>
          <a:noFill/>
          <a:ln>
            <a:noFill/>
          </a:ln>
        </p:spPr>
        <p:txBody>
          <a:bodyPr spcFirstLastPara="1" wrap="square" lIns="91425" tIns="91425" rIns="91425" bIns="91425" anchor="t" anchorCtr="0">
            <a:noAutofit/>
          </a:bodyPr>
          <a:lstStyle>
            <a:lvl1pPr marL="457200" marR="0" lvl="0" indent="-406400" algn="l">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8" name="Google Shape;18;p28"/>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9" name="Google Shape;19;p28"/>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20" name="Google Shape;20;p2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Рисунок с подписью" type="picTx">
  <p:cSld name="PICTURE_WITH_CAPTION_TEXT">
    <p:spTree>
      <p:nvGrpSpPr>
        <p:cNvPr id="1" name="Shape 68"/>
        <p:cNvGrpSpPr/>
        <p:nvPr/>
      </p:nvGrpSpPr>
      <p:grpSpPr>
        <a:xfrm>
          <a:off x="0" y="0"/>
          <a:ext cx="0" cy="0"/>
          <a:chOff x="0" y="0"/>
          <a:chExt cx="0" cy="0"/>
        </a:xfrm>
      </p:grpSpPr>
      <p:sp>
        <p:nvSpPr>
          <p:cNvPr id="69" name="Google Shape;69;p37"/>
          <p:cNvSpPr txBox="1">
            <a:spLocks noGrp="1"/>
          </p:cNvSpPr>
          <p:nvPr>
            <p:ph type="title"/>
          </p:nvPr>
        </p:nvSpPr>
        <p:spPr>
          <a:xfrm>
            <a:off x="839788" y="457200"/>
            <a:ext cx="3932237" cy="1600200"/>
          </a:xfrm>
          <a:prstGeom prst="rect">
            <a:avLst/>
          </a:prstGeom>
          <a:noFill/>
          <a:ln>
            <a:noFill/>
          </a:ln>
        </p:spPr>
        <p:txBody>
          <a:bodyPr spcFirstLastPara="1" wrap="square" lIns="91425" tIns="91425" rIns="91425" bIns="91425" anchor="b" anchorCtr="0">
            <a:noAutofit/>
          </a:bodyPr>
          <a:lstStyle>
            <a:lvl1pPr marR="0" lvl="0" algn="l">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0" name="Google Shape;70;p37"/>
          <p:cNvSpPr>
            <a:spLocks noGrp="1"/>
          </p:cNvSpPr>
          <p:nvPr>
            <p:ph type="pic" idx="2"/>
          </p:nvPr>
        </p:nvSpPr>
        <p:spPr>
          <a:xfrm>
            <a:off x="5183188" y="987425"/>
            <a:ext cx="6172200" cy="4873625"/>
          </a:xfrm>
          <a:prstGeom prst="rect">
            <a:avLst/>
          </a:prstGeom>
          <a:noFill/>
          <a:ln>
            <a:noFill/>
          </a:ln>
        </p:spPr>
        <p:txBody>
          <a:bodyPr spcFirstLastPara="1" wrap="square" lIns="91425" tIns="91425" rIns="91425" bIns="91425" anchor="t" anchorCtr="0">
            <a:noAutofit/>
          </a:bodyPr>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71" name="Google Shape;71;p37"/>
          <p:cNvSpPr txBox="1">
            <a:spLocks noGrp="1"/>
          </p:cNvSpPr>
          <p:nvPr>
            <p:ph type="body" idx="1"/>
          </p:nvPr>
        </p:nvSpPr>
        <p:spPr>
          <a:xfrm>
            <a:off x="839788" y="2057400"/>
            <a:ext cx="3932237" cy="3811588"/>
          </a:xfrm>
          <a:prstGeom prst="rect">
            <a:avLst/>
          </a:prstGeom>
          <a:noFill/>
          <a:ln>
            <a:noFill/>
          </a:ln>
        </p:spPr>
        <p:txBody>
          <a:bodyPr spcFirstLastPara="1" wrap="square" lIns="91425" tIns="91425" rIns="91425" bIns="91425" anchor="t" anchorCtr="0">
            <a:noAutofit/>
          </a:bodyPr>
          <a:lstStyle>
            <a:lvl1pPr marL="457200" marR="0" lvl="0" indent="-228600" algn="l">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72" name="Google Shape;72;p37"/>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73" name="Google Shape;73;p37"/>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74" name="Google Shape;74;p3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Заголовок и вертикальный текст" type="vertTx">
  <p:cSld name="VERTICAL_TEXT">
    <p:spTree>
      <p:nvGrpSpPr>
        <p:cNvPr id="1" name="Shape 75"/>
        <p:cNvGrpSpPr/>
        <p:nvPr/>
      </p:nvGrpSpPr>
      <p:grpSpPr>
        <a:xfrm>
          <a:off x="0" y="0"/>
          <a:ext cx="0" cy="0"/>
          <a:chOff x="0" y="0"/>
          <a:chExt cx="0" cy="0"/>
        </a:xfrm>
      </p:grpSpPr>
      <p:sp>
        <p:nvSpPr>
          <p:cNvPr id="76" name="Google Shape;76;p38"/>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ctr" anchorCtr="0">
            <a:noAutofit/>
          </a:bodyPr>
          <a:lstStyle>
            <a:lvl1pPr marR="0" lvl="0" algn="l">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7" name="Google Shape;77;p38"/>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91425" rIns="91425" bIns="91425" anchor="t" anchorCtr="0">
            <a:noAutofit/>
          </a:bodyPr>
          <a:lstStyle>
            <a:lvl1pPr marL="457200" marR="0" lvl="0" indent="-406400" algn="l">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8" name="Google Shape;78;p38"/>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79" name="Google Shape;79;p38"/>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0" name="Google Shape;80;p3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Вертикальный заголовок и текст" type="vertTitleAndTx">
  <p:cSld name="VERTICAL_TITLE_AND_VERTICAL_TEXT">
    <p:spTree>
      <p:nvGrpSpPr>
        <p:cNvPr id="1" name="Shape 81"/>
        <p:cNvGrpSpPr/>
        <p:nvPr/>
      </p:nvGrpSpPr>
      <p:grpSpPr>
        <a:xfrm>
          <a:off x="0" y="0"/>
          <a:ext cx="0" cy="0"/>
          <a:chOff x="0" y="0"/>
          <a:chExt cx="0" cy="0"/>
        </a:xfrm>
      </p:grpSpPr>
      <p:sp>
        <p:nvSpPr>
          <p:cNvPr id="82" name="Google Shape;82;p39"/>
          <p:cNvSpPr txBox="1">
            <a:spLocks noGrp="1"/>
          </p:cNvSpPr>
          <p:nvPr>
            <p:ph type="title"/>
          </p:nvPr>
        </p:nvSpPr>
        <p:spPr>
          <a:xfrm rot="5400000">
            <a:off x="7133431" y="1956594"/>
            <a:ext cx="5811838" cy="2628900"/>
          </a:xfrm>
          <a:prstGeom prst="rect">
            <a:avLst/>
          </a:prstGeom>
          <a:noFill/>
          <a:ln>
            <a:noFill/>
          </a:ln>
        </p:spPr>
        <p:txBody>
          <a:bodyPr spcFirstLastPara="1" wrap="square" lIns="91425" tIns="91425" rIns="91425" bIns="91425" anchor="ctr" anchorCtr="0">
            <a:noAutofit/>
          </a:bodyPr>
          <a:lstStyle>
            <a:lvl1pPr marR="0" lvl="0" algn="l">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3" name="Google Shape;83;p39"/>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91425" rIns="91425" bIns="91425" anchor="t" anchorCtr="0">
            <a:noAutofit/>
          </a:bodyPr>
          <a:lstStyle>
            <a:lvl1pPr marL="457200" marR="0" lvl="0" indent="-406400" algn="l">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4" name="Google Shape;84;p39"/>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5" name="Google Shape;85;p39"/>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6" name="Google Shape;86;p3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Титульный слайд" type="title">
  <p:cSld name="TITLE">
    <p:spTree>
      <p:nvGrpSpPr>
        <p:cNvPr id="1" name="Shape 21"/>
        <p:cNvGrpSpPr/>
        <p:nvPr/>
      </p:nvGrpSpPr>
      <p:grpSpPr>
        <a:xfrm>
          <a:off x="0" y="0"/>
          <a:ext cx="0" cy="0"/>
          <a:chOff x="0" y="0"/>
          <a:chExt cx="0" cy="0"/>
        </a:xfrm>
      </p:grpSpPr>
      <p:sp>
        <p:nvSpPr>
          <p:cNvPr id="22" name="Google Shape;22;p29"/>
          <p:cNvSpPr txBox="1">
            <a:spLocks noGrp="1"/>
          </p:cNvSpPr>
          <p:nvPr>
            <p:ph type="ctrTitle"/>
          </p:nvPr>
        </p:nvSpPr>
        <p:spPr>
          <a:xfrm>
            <a:off x="1524000" y="1122363"/>
            <a:ext cx="9144000" cy="2387600"/>
          </a:xfrm>
          <a:prstGeom prst="rect">
            <a:avLst/>
          </a:prstGeom>
          <a:noFill/>
          <a:ln>
            <a:noFill/>
          </a:ln>
        </p:spPr>
        <p:txBody>
          <a:bodyPr spcFirstLastPara="1" wrap="square" lIns="91425" tIns="91425" rIns="91425" bIns="91425" anchor="b" anchorCtr="0">
            <a:noAutofit/>
          </a:bodyPr>
          <a:lstStyle>
            <a:lvl1pPr marR="0" lvl="0" algn="ctr">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23" name="Google Shape;23;p29"/>
          <p:cNvSpPr txBox="1">
            <a:spLocks noGrp="1"/>
          </p:cNvSpPr>
          <p:nvPr>
            <p:ph type="subTitle" idx="1"/>
          </p:nvPr>
        </p:nvSpPr>
        <p:spPr>
          <a:xfrm>
            <a:off x="1524000" y="3602038"/>
            <a:ext cx="9144000" cy="1655762"/>
          </a:xfrm>
          <a:prstGeom prst="rect">
            <a:avLst/>
          </a:prstGeom>
          <a:noFill/>
          <a:ln>
            <a:noFill/>
          </a:ln>
        </p:spPr>
        <p:txBody>
          <a:bodyPr spcFirstLastPara="1" wrap="square" lIns="91425" tIns="91425" rIns="91425" bIns="91425" anchor="t" anchorCtr="0">
            <a:noAutofit/>
          </a:bodyPr>
          <a:lstStyle>
            <a:lvl1pPr marR="0" lvl="0" algn="ctr">
              <a:lnSpc>
                <a:spcPct val="90000"/>
              </a:lnSpc>
              <a:spcBef>
                <a:spcPts val="10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1pPr>
            <a:lvl2pPr marR="0" lvl="1" algn="ctr">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2pPr>
            <a:lvl3pPr marR="0" lvl="2" algn="ctr">
              <a:lnSpc>
                <a:spcPct val="90000"/>
              </a:lnSpc>
              <a:spcBef>
                <a:spcPts val="5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3pPr>
            <a:lvl4pPr marR="0" lvl="3" algn="ctr">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4pPr>
            <a:lvl5pPr marR="0" lvl="4" algn="ctr">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5pPr>
            <a:lvl6pPr marR="0" lvl="5" algn="ctr">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6pPr>
            <a:lvl7pPr marR="0" lvl="6" algn="ctr">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7pPr>
            <a:lvl8pPr marR="0" lvl="7" algn="ctr">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8pPr>
            <a:lvl9pPr marR="0" lvl="8" algn="ctr">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9pPr>
          </a:lstStyle>
          <a:p>
            <a:endParaRPr/>
          </a:p>
        </p:txBody>
      </p:sp>
      <p:sp>
        <p:nvSpPr>
          <p:cNvPr id="24" name="Google Shape;24;p29"/>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25" name="Google Shape;25;p29"/>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26" name="Google Shape;26;p2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30"/>
          <p:cNvSpPr txBox="1">
            <a:spLocks noGrp="1"/>
          </p:cNvSpPr>
          <p:nvPr>
            <p:ph type="title"/>
          </p:nvPr>
        </p:nvSpPr>
        <p:spPr>
          <a:xfrm>
            <a:off x="415600" y="2867800"/>
            <a:ext cx="11360800" cy="1122400"/>
          </a:xfrm>
          <a:prstGeom prst="rect">
            <a:avLst/>
          </a:prstGeom>
          <a:noFill/>
          <a:ln>
            <a:noFill/>
          </a:ln>
        </p:spPr>
        <p:txBody>
          <a:bodyPr spcFirstLastPara="1" wrap="square" lIns="91425" tIns="91425" rIns="91425" bIns="91425" anchor="ctr" anchorCtr="0">
            <a:noAutofit/>
          </a:bodyPr>
          <a:lstStyle>
            <a:lvl1pPr lvl="0" algn="ctr">
              <a:lnSpc>
                <a:spcPct val="90000"/>
              </a:lnSpc>
              <a:spcBef>
                <a:spcPts val="0"/>
              </a:spcBef>
              <a:spcAft>
                <a:spcPts val="0"/>
              </a:spcAft>
              <a:buSzPts val="3600"/>
              <a:buNone/>
              <a:defRPr sz="4800"/>
            </a:lvl1pPr>
            <a:lvl2pPr lvl="1" algn="ctr">
              <a:lnSpc>
                <a:spcPct val="100000"/>
              </a:lnSpc>
              <a:spcBef>
                <a:spcPts val="0"/>
              </a:spcBef>
              <a:spcAft>
                <a:spcPts val="0"/>
              </a:spcAft>
              <a:buSzPts val="3600"/>
              <a:buNone/>
              <a:defRPr sz="4800"/>
            </a:lvl2pPr>
            <a:lvl3pPr lvl="2" algn="ctr">
              <a:lnSpc>
                <a:spcPct val="100000"/>
              </a:lnSpc>
              <a:spcBef>
                <a:spcPts val="0"/>
              </a:spcBef>
              <a:spcAft>
                <a:spcPts val="0"/>
              </a:spcAft>
              <a:buSzPts val="3600"/>
              <a:buNone/>
              <a:defRPr sz="4800"/>
            </a:lvl3pPr>
            <a:lvl4pPr lvl="3" algn="ctr">
              <a:lnSpc>
                <a:spcPct val="100000"/>
              </a:lnSpc>
              <a:spcBef>
                <a:spcPts val="0"/>
              </a:spcBef>
              <a:spcAft>
                <a:spcPts val="0"/>
              </a:spcAft>
              <a:buSzPts val="3600"/>
              <a:buNone/>
              <a:defRPr sz="4800"/>
            </a:lvl4pPr>
            <a:lvl5pPr lvl="4" algn="ctr">
              <a:lnSpc>
                <a:spcPct val="100000"/>
              </a:lnSpc>
              <a:spcBef>
                <a:spcPts val="0"/>
              </a:spcBef>
              <a:spcAft>
                <a:spcPts val="0"/>
              </a:spcAft>
              <a:buSzPts val="3600"/>
              <a:buNone/>
              <a:defRPr sz="4800"/>
            </a:lvl5pPr>
            <a:lvl6pPr lvl="5" algn="ctr">
              <a:lnSpc>
                <a:spcPct val="100000"/>
              </a:lnSpc>
              <a:spcBef>
                <a:spcPts val="0"/>
              </a:spcBef>
              <a:spcAft>
                <a:spcPts val="0"/>
              </a:spcAft>
              <a:buSzPts val="3600"/>
              <a:buNone/>
              <a:defRPr sz="4800"/>
            </a:lvl6pPr>
            <a:lvl7pPr lvl="6" algn="ctr">
              <a:lnSpc>
                <a:spcPct val="100000"/>
              </a:lnSpc>
              <a:spcBef>
                <a:spcPts val="0"/>
              </a:spcBef>
              <a:spcAft>
                <a:spcPts val="0"/>
              </a:spcAft>
              <a:buSzPts val="3600"/>
              <a:buNone/>
              <a:defRPr sz="4800"/>
            </a:lvl7pPr>
            <a:lvl8pPr lvl="7" algn="ctr">
              <a:lnSpc>
                <a:spcPct val="100000"/>
              </a:lnSpc>
              <a:spcBef>
                <a:spcPts val="0"/>
              </a:spcBef>
              <a:spcAft>
                <a:spcPts val="0"/>
              </a:spcAft>
              <a:buSzPts val="3600"/>
              <a:buNone/>
              <a:defRPr sz="4800"/>
            </a:lvl8pPr>
            <a:lvl9pPr lvl="8" algn="ctr">
              <a:lnSpc>
                <a:spcPct val="100000"/>
              </a:lnSpc>
              <a:spcBef>
                <a:spcPts val="0"/>
              </a:spcBef>
              <a:spcAft>
                <a:spcPts val="0"/>
              </a:spcAft>
              <a:buSzPts val="3600"/>
              <a:buNone/>
              <a:defRPr sz="4800"/>
            </a:lvl9pPr>
          </a:lstStyle>
          <a:p>
            <a:endParaRPr/>
          </a:p>
        </p:txBody>
      </p:sp>
      <p:sp>
        <p:nvSpPr>
          <p:cNvPr id="29" name="Google Shape;29;p30"/>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Заголовок раздела">
  <p:cSld name="SECTION_HEADER 2">
    <p:spTree>
      <p:nvGrpSpPr>
        <p:cNvPr id="1" name="Shape 30"/>
        <p:cNvGrpSpPr/>
        <p:nvPr/>
      </p:nvGrpSpPr>
      <p:grpSpPr>
        <a:xfrm>
          <a:off x="0" y="0"/>
          <a:ext cx="0" cy="0"/>
          <a:chOff x="0" y="0"/>
          <a:chExt cx="0" cy="0"/>
        </a:xfrm>
      </p:grpSpPr>
      <p:sp>
        <p:nvSpPr>
          <p:cNvPr id="31" name="Google Shape;31;p31"/>
          <p:cNvSpPr txBox="1">
            <a:spLocks noGrp="1"/>
          </p:cNvSpPr>
          <p:nvPr>
            <p:ph type="title"/>
          </p:nvPr>
        </p:nvSpPr>
        <p:spPr>
          <a:xfrm>
            <a:off x="831850" y="1709738"/>
            <a:ext cx="10515600" cy="2852737"/>
          </a:xfrm>
          <a:prstGeom prst="rect">
            <a:avLst/>
          </a:prstGeom>
          <a:noFill/>
          <a:ln>
            <a:noFill/>
          </a:ln>
        </p:spPr>
        <p:txBody>
          <a:bodyPr spcFirstLastPara="1" wrap="square" lIns="91425" tIns="91425" rIns="91425" bIns="91425" anchor="b" anchorCtr="0">
            <a:noAutofit/>
          </a:bodyPr>
          <a:lstStyle>
            <a:lvl1pPr marR="0" lvl="0" algn="l">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32" name="Google Shape;32;p31"/>
          <p:cNvSpPr txBox="1">
            <a:spLocks noGrp="1"/>
          </p:cNvSpPr>
          <p:nvPr>
            <p:ph type="body" idx="1"/>
          </p:nvPr>
        </p:nvSpPr>
        <p:spPr>
          <a:xfrm>
            <a:off x="831850" y="4589463"/>
            <a:ext cx="10515600" cy="1500187"/>
          </a:xfrm>
          <a:prstGeom prst="rect">
            <a:avLst/>
          </a:prstGeom>
          <a:noFill/>
          <a:ln>
            <a:noFill/>
          </a:ln>
        </p:spPr>
        <p:txBody>
          <a:bodyPr spcFirstLastPara="1" wrap="square" lIns="91425" tIns="91425" rIns="91425" bIns="91425" anchor="t" anchorCtr="0">
            <a:noAutofit/>
          </a:bodyPr>
          <a:lstStyle>
            <a:lvl1pPr marL="457200" marR="0" lvl="0" indent="-228600" algn="l">
              <a:lnSpc>
                <a:spcPct val="90000"/>
              </a:lnSpc>
              <a:spcBef>
                <a:spcPts val="1000"/>
              </a:spcBef>
              <a:spcAft>
                <a:spcPts val="0"/>
              </a:spcAft>
              <a:buClr>
                <a:srgbClr val="888888"/>
              </a:buClr>
              <a:buSzPts val="2400"/>
              <a:buFont typeface="Arial"/>
              <a:buNone/>
              <a:defRPr sz="2400" b="0" i="0" u="none" strike="noStrike" cap="none">
                <a:solidFill>
                  <a:srgbClr val="888888"/>
                </a:solidFill>
                <a:latin typeface="Calibri"/>
                <a:ea typeface="Calibri"/>
                <a:cs typeface="Calibri"/>
                <a:sym typeface="Calibri"/>
              </a:defRPr>
            </a:lvl1pPr>
            <a:lvl2pPr marL="914400" marR="0" lvl="1" indent="-228600" algn="l">
              <a:lnSpc>
                <a:spcPct val="90000"/>
              </a:lnSpc>
              <a:spcBef>
                <a:spcPts val="5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2pPr>
            <a:lvl3pPr marL="1371600" marR="0" lvl="2" indent="-228600" algn="l">
              <a:lnSpc>
                <a:spcPct val="90000"/>
              </a:lnSpc>
              <a:spcBef>
                <a:spcPts val="500"/>
              </a:spcBef>
              <a:spcAft>
                <a:spcPts val="0"/>
              </a:spcAft>
              <a:buClr>
                <a:srgbClr val="888888"/>
              </a:buClr>
              <a:buSzPts val="1800"/>
              <a:buFont typeface="Arial"/>
              <a:buNone/>
              <a:defRPr sz="1800" b="0" i="0" u="none" strike="noStrike" cap="none">
                <a:solidFill>
                  <a:srgbClr val="888888"/>
                </a:solidFill>
                <a:latin typeface="Calibri"/>
                <a:ea typeface="Calibri"/>
                <a:cs typeface="Calibri"/>
                <a:sym typeface="Calibri"/>
              </a:defRPr>
            </a:lvl3pPr>
            <a:lvl4pPr marL="1828800" marR="0" lvl="3" indent="-228600" algn="l">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4pPr>
            <a:lvl5pPr marL="2286000" marR="0" lvl="4" indent="-228600" algn="l">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5pPr>
            <a:lvl6pPr marL="2743200" marR="0" lvl="5" indent="-228600" algn="l">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6pPr>
            <a:lvl7pPr marL="3200400" marR="0" lvl="6" indent="-228600" algn="l">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7pPr>
            <a:lvl8pPr marL="3657600" marR="0" lvl="7" indent="-228600" algn="l">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8pPr>
            <a:lvl9pPr marL="4114800" marR="0" lvl="8" indent="-228600" algn="l">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9pPr>
          </a:lstStyle>
          <a:p>
            <a:endParaRPr/>
          </a:p>
        </p:txBody>
      </p:sp>
      <p:sp>
        <p:nvSpPr>
          <p:cNvPr id="33" name="Google Shape;33;p31"/>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34" name="Google Shape;34;p31"/>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35" name="Google Shape;35;p3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Два объекта" type="twoObj">
  <p:cSld name="TWO_OBJECTS">
    <p:spTree>
      <p:nvGrpSpPr>
        <p:cNvPr id="1" name="Shape 36"/>
        <p:cNvGrpSpPr/>
        <p:nvPr/>
      </p:nvGrpSpPr>
      <p:grpSpPr>
        <a:xfrm>
          <a:off x="0" y="0"/>
          <a:ext cx="0" cy="0"/>
          <a:chOff x="0" y="0"/>
          <a:chExt cx="0" cy="0"/>
        </a:xfrm>
      </p:grpSpPr>
      <p:sp>
        <p:nvSpPr>
          <p:cNvPr id="37" name="Google Shape;37;p32"/>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ctr" anchorCtr="0">
            <a:noAutofit/>
          </a:bodyPr>
          <a:lstStyle>
            <a:lvl1pPr marR="0" lvl="0" algn="l">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38" name="Google Shape;38;p32"/>
          <p:cNvSpPr txBox="1">
            <a:spLocks noGrp="1"/>
          </p:cNvSpPr>
          <p:nvPr>
            <p:ph type="body" idx="1"/>
          </p:nvPr>
        </p:nvSpPr>
        <p:spPr>
          <a:xfrm>
            <a:off x="838200" y="1825625"/>
            <a:ext cx="5181600" cy="4351338"/>
          </a:xfrm>
          <a:prstGeom prst="rect">
            <a:avLst/>
          </a:prstGeom>
          <a:noFill/>
          <a:ln>
            <a:noFill/>
          </a:ln>
        </p:spPr>
        <p:txBody>
          <a:bodyPr spcFirstLastPara="1" wrap="square" lIns="91425" tIns="91425" rIns="91425" bIns="91425" anchor="t" anchorCtr="0">
            <a:noAutofit/>
          </a:bodyPr>
          <a:lstStyle>
            <a:lvl1pPr marL="457200" marR="0" lvl="0" indent="-406400" algn="l">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9" name="Google Shape;39;p32"/>
          <p:cNvSpPr txBox="1">
            <a:spLocks noGrp="1"/>
          </p:cNvSpPr>
          <p:nvPr>
            <p:ph type="body" idx="2"/>
          </p:nvPr>
        </p:nvSpPr>
        <p:spPr>
          <a:xfrm>
            <a:off x="6172200" y="1825625"/>
            <a:ext cx="5181600" cy="4351338"/>
          </a:xfrm>
          <a:prstGeom prst="rect">
            <a:avLst/>
          </a:prstGeom>
          <a:noFill/>
          <a:ln>
            <a:noFill/>
          </a:ln>
        </p:spPr>
        <p:txBody>
          <a:bodyPr spcFirstLastPara="1" wrap="square" lIns="91425" tIns="91425" rIns="91425" bIns="91425" anchor="t" anchorCtr="0">
            <a:noAutofit/>
          </a:bodyPr>
          <a:lstStyle>
            <a:lvl1pPr marL="457200" marR="0" lvl="0" indent="-406400" algn="l">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0" name="Google Shape;40;p32"/>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1" name="Google Shape;41;p32"/>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2" name="Google Shape;42;p3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Сравнение" type="twoTxTwoObj">
  <p:cSld name="TWO_OBJECTS_WITH_TEXT">
    <p:spTree>
      <p:nvGrpSpPr>
        <p:cNvPr id="1" name="Shape 43"/>
        <p:cNvGrpSpPr/>
        <p:nvPr/>
      </p:nvGrpSpPr>
      <p:grpSpPr>
        <a:xfrm>
          <a:off x="0" y="0"/>
          <a:ext cx="0" cy="0"/>
          <a:chOff x="0" y="0"/>
          <a:chExt cx="0" cy="0"/>
        </a:xfrm>
      </p:grpSpPr>
      <p:sp>
        <p:nvSpPr>
          <p:cNvPr id="44" name="Google Shape;44;p33"/>
          <p:cNvSpPr txBox="1">
            <a:spLocks noGrp="1"/>
          </p:cNvSpPr>
          <p:nvPr>
            <p:ph type="title"/>
          </p:nvPr>
        </p:nvSpPr>
        <p:spPr>
          <a:xfrm>
            <a:off x="839788" y="365125"/>
            <a:ext cx="10515600" cy="1325563"/>
          </a:xfrm>
          <a:prstGeom prst="rect">
            <a:avLst/>
          </a:prstGeom>
          <a:noFill/>
          <a:ln>
            <a:noFill/>
          </a:ln>
        </p:spPr>
        <p:txBody>
          <a:bodyPr spcFirstLastPara="1" wrap="square" lIns="91425" tIns="91425" rIns="91425" bIns="91425" anchor="ctr" anchorCtr="0">
            <a:noAutofit/>
          </a:bodyPr>
          <a:lstStyle>
            <a:lvl1pPr marR="0" lvl="0" algn="l">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45" name="Google Shape;45;p33"/>
          <p:cNvSpPr txBox="1">
            <a:spLocks noGrp="1"/>
          </p:cNvSpPr>
          <p:nvPr>
            <p:ph type="body" idx="1"/>
          </p:nvPr>
        </p:nvSpPr>
        <p:spPr>
          <a:xfrm>
            <a:off x="839788" y="1681163"/>
            <a:ext cx="5157787" cy="823912"/>
          </a:xfrm>
          <a:prstGeom prst="rect">
            <a:avLst/>
          </a:prstGeom>
          <a:noFill/>
          <a:ln>
            <a:noFill/>
          </a:ln>
        </p:spPr>
        <p:txBody>
          <a:bodyPr spcFirstLastPara="1" wrap="square" lIns="91425" tIns="91425" rIns="91425" bIns="91425" anchor="b" anchorCtr="0">
            <a:noAutofit/>
          </a:bodyPr>
          <a:lstStyle>
            <a:lvl1pPr marL="457200" marR="0" lvl="0" indent="-228600" algn="l">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46" name="Google Shape;46;p33"/>
          <p:cNvSpPr txBox="1">
            <a:spLocks noGrp="1"/>
          </p:cNvSpPr>
          <p:nvPr>
            <p:ph type="body" idx="2"/>
          </p:nvPr>
        </p:nvSpPr>
        <p:spPr>
          <a:xfrm>
            <a:off x="839788" y="2505075"/>
            <a:ext cx="5157787" cy="3684588"/>
          </a:xfrm>
          <a:prstGeom prst="rect">
            <a:avLst/>
          </a:prstGeom>
          <a:noFill/>
          <a:ln>
            <a:noFill/>
          </a:ln>
        </p:spPr>
        <p:txBody>
          <a:bodyPr spcFirstLastPara="1" wrap="square" lIns="91425" tIns="91425" rIns="91425" bIns="91425" anchor="t" anchorCtr="0">
            <a:noAutofit/>
          </a:bodyPr>
          <a:lstStyle>
            <a:lvl1pPr marL="457200" marR="0" lvl="0" indent="-406400" algn="l">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7" name="Google Shape;47;p33"/>
          <p:cNvSpPr txBox="1">
            <a:spLocks noGrp="1"/>
          </p:cNvSpPr>
          <p:nvPr>
            <p:ph type="body" idx="3"/>
          </p:nvPr>
        </p:nvSpPr>
        <p:spPr>
          <a:xfrm>
            <a:off x="6172200" y="1681163"/>
            <a:ext cx="5183188" cy="823912"/>
          </a:xfrm>
          <a:prstGeom prst="rect">
            <a:avLst/>
          </a:prstGeom>
          <a:noFill/>
          <a:ln>
            <a:noFill/>
          </a:ln>
        </p:spPr>
        <p:txBody>
          <a:bodyPr spcFirstLastPara="1" wrap="square" lIns="91425" tIns="91425" rIns="91425" bIns="91425" anchor="b" anchorCtr="0">
            <a:noAutofit/>
          </a:bodyPr>
          <a:lstStyle>
            <a:lvl1pPr marL="457200" marR="0" lvl="0" indent="-228600" algn="l">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48" name="Google Shape;48;p33"/>
          <p:cNvSpPr txBox="1">
            <a:spLocks noGrp="1"/>
          </p:cNvSpPr>
          <p:nvPr>
            <p:ph type="body" idx="4"/>
          </p:nvPr>
        </p:nvSpPr>
        <p:spPr>
          <a:xfrm>
            <a:off x="6172200" y="2505075"/>
            <a:ext cx="5183188" cy="3684588"/>
          </a:xfrm>
          <a:prstGeom prst="rect">
            <a:avLst/>
          </a:prstGeom>
          <a:noFill/>
          <a:ln>
            <a:noFill/>
          </a:ln>
        </p:spPr>
        <p:txBody>
          <a:bodyPr spcFirstLastPara="1" wrap="square" lIns="91425" tIns="91425" rIns="91425" bIns="91425" anchor="t" anchorCtr="0">
            <a:noAutofit/>
          </a:bodyPr>
          <a:lstStyle>
            <a:lvl1pPr marL="457200" marR="0" lvl="0" indent="-406400" algn="l">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9" name="Google Shape;49;p33"/>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0" name="Google Shape;50;p33"/>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1" name="Google Shape;51;p3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Только заголовок" type="titleOnly">
  <p:cSld name="TITLE_ONLY">
    <p:spTree>
      <p:nvGrpSpPr>
        <p:cNvPr id="1" name="Shape 52"/>
        <p:cNvGrpSpPr/>
        <p:nvPr/>
      </p:nvGrpSpPr>
      <p:grpSpPr>
        <a:xfrm>
          <a:off x="0" y="0"/>
          <a:ext cx="0" cy="0"/>
          <a:chOff x="0" y="0"/>
          <a:chExt cx="0" cy="0"/>
        </a:xfrm>
      </p:grpSpPr>
      <p:sp>
        <p:nvSpPr>
          <p:cNvPr id="53" name="Google Shape;53;p34"/>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ctr" anchorCtr="0">
            <a:noAutofit/>
          </a:bodyPr>
          <a:lstStyle>
            <a:lvl1pPr marR="0" lvl="0" algn="l">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54" name="Google Shape;54;p34"/>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5" name="Google Shape;55;p34"/>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6" name="Google Shape;56;p3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Пустой слайд" type="blank">
  <p:cSld name="BLANK">
    <p:spTree>
      <p:nvGrpSpPr>
        <p:cNvPr id="1" name="Shape 57"/>
        <p:cNvGrpSpPr/>
        <p:nvPr/>
      </p:nvGrpSpPr>
      <p:grpSpPr>
        <a:xfrm>
          <a:off x="0" y="0"/>
          <a:ext cx="0" cy="0"/>
          <a:chOff x="0" y="0"/>
          <a:chExt cx="0" cy="0"/>
        </a:xfrm>
      </p:grpSpPr>
      <p:sp>
        <p:nvSpPr>
          <p:cNvPr id="58" name="Google Shape;58;p35"/>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9" name="Google Shape;59;p35"/>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60" name="Google Shape;60;p3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Объект с подписью" type="objTx">
  <p:cSld name="OBJECT_WITH_CAPTION_TEXT">
    <p:spTree>
      <p:nvGrpSpPr>
        <p:cNvPr id="1" name="Shape 61"/>
        <p:cNvGrpSpPr/>
        <p:nvPr/>
      </p:nvGrpSpPr>
      <p:grpSpPr>
        <a:xfrm>
          <a:off x="0" y="0"/>
          <a:ext cx="0" cy="0"/>
          <a:chOff x="0" y="0"/>
          <a:chExt cx="0" cy="0"/>
        </a:xfrm>
      </p:grpSpPr>
      <p:sp>
        <p:nvSpPr>
          <p:cNvPr id="62" name="Google Shape;62;p36"/>
          <p:cNvSpPr txBox="1">
            <a:spLocks noGrp="1"/>
          </p:cNvSpPr>
          <p:nvPr>
            <p:ph type="title"/>
          </p:nvPr>
        </p:nvSpPr>
        <p:spPr>
          <a:xfrm>
            <a:off x="839788" y="457200"/>
            <a:ext cx="3932237" cy="1600200"/>
          </a:xfrm>
          <a:prstGeom prst="rect">
            <a:avLst/>
          </a:prstGeom>
          <a:noFill/>
          <a:ln>
            <a:noFill/>
          </a:ln>
        </p:spPr>
        <p:txBody>
          <a:bodyPr spcFirstLastPara="1" wrap="square" lIns="91425" tIns="91425" rIns="91425" bIns="91425" anchor="b" anchorCtr="0">
            <a:noAutofit/>
          </a:bodyPr>
          <a:lstStyle>
            <a:lvl1pPr marR="0" lvl="0" algn="l">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63" name="Google Shape;63;p36"/>
          <p:cNvSpPr txBox="1">
            <a:spLocks noGrp="1"/>
          </p:cNvSpPr>
          <p:nvPr>
            <p:ph type="body" idx="1"/>
          </p:nvPr>
        </p:nvSpPr>
        <p:spPr>
          <a:xfrm>
            <a:off x="5183188" y="987425"/>
            <a:ext cx="6172200" cy="4873625"/>
          </a:xfrm>
          <a:prstGeom prst="rect">
            <a:avLst/>
          </a:prstGeom>
          <a:noFill/>
          <a:ln>
            <a:noFill/>
          </a:ln>
        </p:spPr>
        <p:txBody>
          <a:bodyPr spcFirstLastPara="1" wrap="square" lIns="91425" tIns="91425" rIns="91425" bIns="91425" anchor="t" anchorCtr="0">
            <a:noAutofit/>
          </a:bodyPr>
          <a:lstStyle>
            <a:lvl1pPr marL="457200" marR="0" lvl="0" indent="-431800" algn="l">
              <a:lnSpc>
                <a:spcPct val="90000"/>
              </a:lnSpc>
              <a:spcBef>
                <a:spcPts val="100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a:lnSpc>
                <a:spcPct val="90000"/>
              </a:lnSpc>
              <a:spcBef>
                <a:spcPts val="5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64" name="Google Shape;64;p36"/>
          <p:cNvSpPr txBox="1">
            <a:spLocks noGrp="1"/>
          </p:cNvSpPr>
          <p:nvPr>
            <p:ph type="body" idx="2"/>
          </p:nvPr>
        </p:nvSpPr>
        <p:spPr>
          <a:xfrm>
            <a:off x="839788" y="2057400"/>
            <a:ext cx="3932237" cy="3811588"/>
          </a:xfrm>
          <a:prstGeom prst="rect">
            <a:avLst/>
          </a:prstGeom>
          <a:noFill/>
          <a:ln>
            <a:noFill/>
          </a:ln>
        </p:spPr>
        <p:txBody>
          <a:bodyPr spcFirstLastPara="1" wrap="square" lIns="91425" tIns="91425" rIns="91425" bIns="91425" anchor="t" anchorCtr="0">
            <a:noAutofit/>
          </a:bodyPr>
          <a:lstStyle>
            <a:lvl1pPr marL="457200" marR="0" lvl="0" indent="-228600" algn="l">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65" name="Google Shape;65;p36"/>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66" name="Google Shape;66;p36"/>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67" name="Google Shape;67;p3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27"/>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ctr"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27"/>
          <p:cNvSpPr txBox="1">
            <a:spLocks noGrp="1"/>
          </p:cNvSpPr>
          <p:nvPr>
            <p:ph type="body" idx="1"/>
          </p:nvPr>
        </p:nvSpPr>
        <p:spPr>
          <a:xfrm>
            <a:off x="838200" y="1825625"/>
            <a:ext cx="10515600" cy="4351338"/>
          </a:xfrm>
          <a:prstGeom prst="rect">
            <a:avLst/>
          </a:prstGeom>
          <a:noFill/>
          <a:ln>
            <a:noFill/>
          </a:ln>
        </p:spPr>
        <p:txBody>
          <a:bodyPr spcFirstLastPara="1" wrap="square" lIns="91425" tIns="91425" rIns="91425" bIns="91425"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27"/>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27"/>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2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hyperlink" Target="https://ruogp.me/" TargetMode="External"/><Relationship Id="rId3" Type="http://schemas.openxmlformats.org/officeDocument/2006/relationships/image" Target="../media/image2.png"/><Relationship Id="rId7" Type="http://schemas.openxmlformats.org/officeDocument/2006/relationships/hyperlink" Target="https://schema.org/docs/documents.html" TargetMode="External"/><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hyperlink" Target="https://developers.google.com/search/docs/beginner/seo-starter-guide?hl=ru&amp;visit_id=637654922687367439-3930002206&amp;rd=1" TargetMode="External"/><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2.png"/></Relationships>
</file>

<file path=ppt/slides/_rels/slide2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6.jpg"/></Relationships>
</file>

<file path=ppt/slides/_rels/slide4.xml.rels><?xml version="1.0" encoding="UTF-8" standalone="yes"?>
<Relationships xmlns="http://schemas.openxmlformats.org/package/2006/relationships"><Relationship Id="rId8" Type="http://schemas.openxmlformats.org/officeDocument/2006/relationships/hyperlink" Target="https://web.dev/measure/" TargetMode="External"/><Relationship Id="rId13" Type="http://schemas.openxmlformats.org/officeDocument/2006/relationships/hyperlink" Target="https://docs.microsoft.com/en-us/minecraft/creator/reference/content/addonsreference/examples/addonmanifest" TargetMode="External"/><Relationship Id="rId3" Type="http://schemas.openxmlformats.org/officeDocument/2006/relationships/image" Target="../media/image7.png"/><Relationship Id="rId7" Type="http://schemas.openxmlformats.org/officeDocument/2006/relationships/hyperlink" Target="https://search.google.com/test/mobile-friendly" TargetMode="External"/><Relationship Id="rId12" Type="http://schemas.openxmlformats.org/officeDocument/2006/relationships/hyperlink" Target="https://developers.google.com/search/docs/advanced/robots/robots_txt"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hyperlink" Target="https://developers.google.com/speed/pagespeed/insights/?hl=ru" TargetMode="External"/><Relationship Id="rId11" Type="http://schemas.openxmlformats.org/officeDocument/2006/relationships/hyperlink" Target="https://developers.google.com/search/mobile-sites/mobile-seo/responsive-design?hl=en" TargetMode="External"/><Relationship Id="rId5" Type="http://schemas.openxmlformats.org/officeDocument/2006/relationships/hyperlink" Target="https://validator.w3.org/" TargetMode="External"/><Relationship Id="rId15" Type="http://schemas.openxmlformats.org/officeDocument/2006/relationships/image" Target="../media/image9.gif"/><Relationship Id="rId10" Type="http://schemas.openxmlformats.org/officeDocument/2006/relationships/hyperlink" Target="https://developers.google.com/search/docs/advanced/appearance/favicon-in-search?hl=en" TargetMode="External"/><Relationship Id="rId4" Type="http://schemas.openxmlformats.org/officeDocument/2006/relationships/image" Target="../media/image8.png"/><Relationship Id="rId9" Type="http://schemas.openxmlformats.org/officeDocument/2006/relationships/hyperlink" Target="https://bluetree.ai/screenfly/" TargetMode="External"/><Relationship Id="rId14" Type="http://schemas.openxmlformats.org/officeDocument/2006/relationships/hyperlink" Target="https://developer.mozilla.org/en-US/docs/Mozilla/Add-ons/WebExtensions/manifest.json"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hyperlink" Target="https://schema.org/docs/documents.html" TargetMode="External"/><Relationship Id="rId7"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hyperlink" Target="https://serpstat.com/ru/blog/kak-vnedrit-mikrorazmetku-schemaorg/"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19.png"/><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2"/>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2800"/>
              <a:buFont typeface="Arial"/>
              <a:buNone/>
            </a:pPr>
            <a:r>
              <a:rPr lang="en-GB" sz="2800" b="0" i="0" u="none" strike="noStrike" cap="none">
                <a:solidFill>
                  <a:schemeClr val="dk1"/>
                </a:solidFill>
                <a:latin typeface="+mn-lt"/>
                <a:ea typeface="Calibri"/>
                <a:cs typeface="Calibri"/>
                <a:sym typeface="Calibri"/>
              </a:rPr>
              <a:t> </a:t>
            </a:r>
            <a:endParaRPr sz="2800" b="0" i="0" u="none" strike="noStrike" cap="none">
              <a:solidFill>
                <a:schemeClr val="dk1"/>
              </a:solidFill>
              <a:latin typeface="+mn-lt"/>
              <a:ea typeface="Calibri"/>
              <a:cs typeface="Calibri"/>
              <a:sym typeface="Calibri"/>
            </a:endParaRPr>
          </a:p>
        </p:txBody>
      </p:sp>
      <p:sp>
        <p:nvSpPr>
          <p:cNvPr id="102" name="Google Shape;102;p2" descr="data:image/png;base64,%20iVBORw0KGgoAAAANSUhEUgAAAeAAAAGhCAYAAAC50GdcAAAAAXNSR0IArs4c6QAAAARnQU1BAACxjwv8YQUAAAAJcEhZcwAADsMAAA7DAcdvqGQAAPGnSURBVHhe7L0HgF3Vde7/nXZ7m95HvUuo0zsIBMbY5sXghm1cQuLkpbz8k7y85D2H5L00pzhO4oZNBxuwTQeBBAIhoV5Q75re+8yd2075r7XvGSGEQCNpuvZPHO69+5x759T9rbX22ntDIpFIJBKJRCKRSCQSiUQikUgkEolEIpFIJBKJRCKRSCQSiUQikUgkEolEIpFIJBKJRCKRSCQSiUQikUgkEolEIpFIJBKJRCKRSCQSiUQikUgkEolEIpFIJBKJRCKRSCQSyXhDcV8lo8R3HUcteuWVqBHXs9ciCngVJfXVW2+Ni88SiUQimZBIAR5hfvKTbYZncvs8x1IXQnFmK4paAtgxx1ay10Kli+IgReUttmM3OY5ykEr392HfsT+8/Q9TYhuJRCKRjHukAI8Qj65enWeb6u1QlZs1TZ2nqEqxY9n5juN4VZVU9xQcXkh9oSj9tG2rZVmtVHDYtK1dqum8ed8dt+7KbimRSCSS8YoU4OFHeWjV6rtVRf2KbngW2lamQtMNkPDCtizxysuHIGdYcRcWZ4UWM5Phz53kHR83LXO7A/WtjNa26v4Vd3e735JIJBLJOEIK8DDy09dfn2LY6v/weH13OI49mYXVMk3Ytu1uMXhYhDVNE4JsmqZF72vpt3balvOc7qReuPf223vcTSUSiUQyDpACPEw8/PpbVymK89eqol1LYunJZNIf9XTPE5WEmMWYf4/85DrLMreSH/3sia72Xz9w991pdzOJRCKRjGGkAA8DD69avVJT9X9Ude0SDjNbtAwHHKLWjWw4m97WWKb1diad+fm37rh1nbuJRCKRSMYoUoCHmIdee+NWTde/r+vG7Ex66LzeT2JAiEnsHUdR9jmZzNMZQ3nw2zff3OxuIpFIJJIxhhTgIeSx19+6zFHwEInh3DSJL6mvu2Zk4PZhTvAiIe5xbOddB/YPvn7rTW+4qyUSiUQyhpACPEQ89NyqCjVgPGl4PNeMlOf7cei6Lrxi2oWDGSv9WG9L5r/+8F6ZpCWRSCRjCSnAQ8C2bduMPa0dD+oez9csM9u1aLQ52T5sO12WY70EM/WPX7/ttn3uaolEIpGMMh8eAUJyXuxp6fqqbnjvsS17TIgvw/vBnji9iymK+iVH9Tz40MurP5NdK5FIJJLRRnrAF8gTL2+YlFb71xhez3QeLGMsMtA27Nj2UdPM/DhdfewH999//9jcWYlEIrlIkB7wBZLW+v+7x+cds+LL8MAf3A9ZUZXphmH8hW/y9O89uGpVrrtaIpFIJKOA9IAvgMfWrp1upayNmqblD1df36Em228YScvMvOioib/6xi2fPuKukkgkEskIIj3gC8BM2vd6PN5xI75M1lN3fKqmfV61/T9+5PXXl2bXSCQSiWQkkQJ8njy8dm2MhOxu2x4/4jsAj0dNbrCiGcaNqur54c9WrbnBXSWRSCSSEUIK8Hmim+YiVVVmjCfv91S4XZiFWNP0Sz269u8PvfzGXe4qiUQikYwAUoDPE9tWr9cNQxsr3Y7OB9FVKZOGqukLdJ/new+9svoed5VEIpFIhhkpwOfBd7/7XdV2nMXux3HNQH9hTVWn6h7jHx56ZZUUYYlEIhkBpACfB4sXLw6ScFU69vj1fj8EiTCPXa1q6mTN4/mHn6964z53jUQikUiGCSnA50FbIBAm1SqwnXOfWH8sIzxhTZ/sNbx/+/DLr93rFkskEolkGJACfD6kNUNRFC97jhMNFmFFUcsUw/t/f/7yG3e7xRKJRCIZYqQAnwcZTVV4ugP344QjnU5B17VK3aP/42OvvfF5t1gikUgkQ4gU4PMgBDUFB/0TWIORyWSg6fpkxTD+8aFX13zaLZZIJBLJECEF+DxIpbQ+B04HT/k3keFwtKrpU1RN/cefvbxKDtYhkUgkQ4j605dfXvSTF1/Mdz9LBkHtZ66Kk/dbp6maWzJxYRHWdW2O7vH868Mvv77ILZZIJBLJBaI8vubtrVTJNiuqUgcHx+h1r6I6x5I5OSfuX7ZMTln3MTzy2pv/V/cYf8kDWUx0Bib3NzOZ9Ybq+dqXV1xz3F0lkUgkkvNEeXLtuw5PJG/bpqMoWremaS0ZM9Pu2M4xxzL3O6q61QNz37233dbofkdCPPraW7dCwyoe0vFi4KQIm5lXHEv9/ftuu6HKXSWRSCSS80B5eNUaEl5FVLAKT9yuZcOqPE6wA/TQ5/p0Ot2g2Pb7jqpvURxls6x8gZ+/+mqBAs8W3aNPFpMbXATw/aGqCshge9mx0//9vttukyIskUgk54kQYPf9h1Cpsh0QZB6u0LKstKqpjWbGrIXlbFE0rPc7gXfuWXllh/uViwo6J8ojr7/1nx6v5zvpVMotnfiI+0JRYdvWKtXJ/M+vrlz5vrtKIpFIJOfAxwrwqbB3zBWvSmLM70mE05qu1qXT5iFS5vWW47z+7Ttu3e5uftHw0Ko3rySH8C06J96LJRTNZO8FlYwQe2PGsv/2m7fe/Jq7SiKRSCSDZFACfDrsFbMYs2dMSw8UHLVNa4ut4KXOzra1f3LPPQl30wnNM3v3evpqm17w+rwrLyYvmOHoiK7roOt+mG6CHxx7752fPPDAAxdHLF4ikUiGgPMS4AGEZ0xCzIJsZixT1ZTjtmXtgOW8qjqpF+69/fYed9MJy0OvvXUrHf5LdBIN5yLyggV0/Q3D4Hct6XTmNxYy//LtlSuPinUSiUQi+UQuaCAO0TZsmsh6f45OgjyTli9ohv53tu575OHX3rz3J6ufiWa3npj0Osm3rYz5gsfjdUsuIuj6cz9hei3UNfWbhup58Oevrvktd61EIpFIPoEL8oDPBHvFHJrkH6X6uc62zG1OJv2beH/vc79/99192a0mFg++/PpSw2O8qqpq4cWSEX06HAXhsDRd/xNmOvVsWrF//Nu33nrCXS2RSCSS0xjyoSjZK+ZxhFmIVAXlmq5/1ggE/18okvPgT19e/RnaYsKN3/jtT92yw7Ltf1IVIUBu6cWFZVnimhNTVE3/7x7F+NkjwhueeNdbIpFIhoIh94BPR3jEhiEqaPIQj9qW/bpjW499feXNW9xNJgQPP7c2hoD9uM/nuyOZuChy0D4WTdOhaGSMOPYJuu4vqarzk3tvvnm/u1oikUgkxLAL8AAns2YtK+PA2UeO8i+dtPLofXfc0ORuMu558NVXL/Ho/t8YhjEtlUq6pRcnA4YXGVsp23J2mo75mBPqf+JbV3+2191EIpFILmpGTIAH4KxpIcS23WVmMpttGz+r2fzubx544IEJkUL8yOtrPqeq+sOqqkQ5FH+xw23D7BHbsFsy6czbjuM8+M3bVqxxV0skEslFy4gL8AAswqK9VCTtZF5KpTM/uv/OlQfd1eOWZ5xntN7Xcv5A17V/puNTOfQuoestvGGysRQccCz7OcfCQ1+//aZj7mqJRCK56Bg1AWYGwpTkDafgONvMjPlg9eb1T473AR3+c+3akD+R+V8+v/8vTNPksLu75uKGR9DSyPCiCx63bHu74+BJM9Hzi299VoalJRLJxceoCvAAIkzJXZccuz6Tzrximvb3v33HLQfc1eOSB1etyjVU428Mw/N7ppnhCQzcNRK+1izGRFM6lVpP7x/8+q03vSFWSiQSyUXCmBDgAQyPh4XKdBxrs2lZ//XN2275hbtqXPLwyy8XK7rvfxte33fMTJo9fXeNhOFRtGxygxVFOWjamZcVU3nk67fdtM9dLZFIJBOaMSXAzMDQlo7j1Fhm+lnN0r9/7+031Lmrxx1ZEfb/b48vK8KyTfjDnMyOt+2kbVvvO7b9ZFrDY/evWNHtbiKRSCQTkiEfiONC4fZSHt6QvKJKVTV+z9btnz70ypoV7upxx3133NHkmIm/TaeS/8KfdcMjyiVZODHLHc7SZ+iey8gr/t8eW3vo56tW3+FuIpFIJBOSMecBn4oY3lBRaFEPpNOpnyk+/Yf33XDDuOxg++jq1XmOqf6uYqj/09D0YCpJh8FZ4JIPIbKls2HpI+l05gXLdh787U+tOOyulkgkkgnDmBZgJpsp7WFPqd2yrRccO/29+1aOz+5KP3t+fdgTTH8RUP/a4/WUJPr73TWSU8lec4PzAZJ0zbcpDh4K9LQ/effdd5OrLJFIJBODMReCPh0xtnRazLWbRxXz11TF+OlDr732GbFynPGtz17d6ytpe8Q07d+lY9rpDwQHsoElp5C95qy1js8wjKs1Q/+/ybzC/3r45dcXZbeQSCSS8c+Y94BPRVU5QUsI1tF0Ov0jpUn/4X33jc+Q9IMvrbrU4zX+QjOMz/LUUVnBkZwJ4Q07jmWb5k5FcR480d35yAPSG5ZIJOOccSXAAiU7CTx5Se22Zf7ajqf//r7P3Vblrh1XPPLqm9Ns3f5tTTG+Y3iMUDqZFN6f5KNwpEBMc+mgybLM5xzT+Rc5kpZEIhnPjL/458nwJPLII75PCXh++siqt28Q68YZLCCWbf2jZWd+P5NK7/f5AyLxTPJRuA91OnvdixVV+6aj48Gfv/L6bWKlRCKRjEPGbQOkmclwWNLQdH2Fqjn/8dArb3zLXTWu+PbKlR2h7s4nLDv17WQy8RR7+F6fz10rOZ1MhkTYsT2Grt9g+H3/9tCrq7/jOHLOYYlEMv4YfyHo0+CM2WxIGo0ZM/OYJ5P4xy/fcUenu3pc8ZPVqys9jvZ5VVF+j0R4CndVkuNInxlx3T0eDtk3p1Oii9r/Ha9d1CQSycXJuE/B5TZTEZpUUKLr+u9nPP4f8ry87upxxf0rVtR0dLb+0LLT30olEr+iIsfn94t2b8mHEdc9JbLjiwyP8QdKwvrH7z32elCslEgkknHAhOkDw+3CVCkHFUW9x9B9P350nI6k9Cf33JP4xq23vpVKZP6MNOYP0qn0IX8gILx8dvMlHyabD6CENa/x7bx89QG6BybMPS2RSCY24z4EfToD2bK24xwh8fpRuO/mH9x9tzIu47jPPPOMJxnJW0be/b10kb7sCwbDyf7+bFhaesUfgq85nZQ+M5P50/tuu/nH2VKJRCIZu0w4AWbESErcPmjZbZZtPpW09H/4nduua3RXjzsefGFNke5RrtUN7Rt0sVZ66NiSiYQIw0o+gKMEpmXWwnTu+PrtN+92iyUSiWRMMiHDdSxMGW4fVJCvqtr9PtX86YOrVl3qrh53fPszNzffd9tNz6Yy1h9ZVuYPM+nMTo/XC5/PJ4wNSZZMJgPD461wFOfbbpFEIpGMWSZ0exl3VSI19mqafodH8/7woVWr73FXjUu+ddtNh6q6O39sWda30+n035qmeYzbhz1eKcQDWKZJhpd6y3+sXp3nFkkkEsmYZEKGoE/nlDlnq+FYP2kN+r//J1demXBXj0sef/XVSMYTWKg59t0q1M95fN4y0+SpHFNiir+Lu43YMS3HnP+t22475BZIJBLJmOOiyBgdmHNWVdVJiqL/WW5v8r9+/Oqb09zV45J7b7+95xs3X/+umUn+jW1mvp5I9P8XeX/1Xp8fPvKKL9ZJHtjYIhIZ+EQfJYlEIhmrXFS1dLbLihPTVPWrfkP9yUOvvHljds345Zu33976tdtWrLFM44G0Zd6bSiX+KZPO7NfI4/cHg2IiAxGevkgStrhtHAq29fe0NLtFEolEMia5KELQp8PeIY+5bFn2ftNx/r3mvXd+9sADD9ju6nHNw2vXxhRLnQnTvJa8QTIwnOu8Pl+A16VSKTGmMv1vQoaoOQvasq0kTOsLZJS84BZLJBLJmOSiFGDm5FCGlt2UzqR/aWvO9751yy0N7upxz6uvHvY2KMcmG5pnHl3gG1VFu8px7EVevz+bJZ5OZxOWJgg8fnYmbZoZK/1drcn41/E6TaVEIrl4uGgFeAAxjrTtJC3HWu2Y1t/dd/stm9xVE4afr1tX4PQmJ6mKcomiaVepqrrUts15/kBQzO9nWhbM7Ehi7jfGA7yvWSOKw+ypRKLKsuzvZ3qdR+6/e0V3dhuJRCIZu1z0AsyIKQDJI7Zta5ft2N//xq0rHnVXTTh+9vwbpTBQqmnKLEdRl2mqsgSOMks39CJ3BDEx0pZJ3vFYnQiC27cNwyOi6Ol0qt2y7Zct23lU82ob5YQMEolkvCAF2GWgqxLpT71tmr/IKOa/TaSQ9Jl4cNWqXEVRSjVHLbdszPDo+jwbDk9kMVmBUsLZ1JxB7tA/FmNeLFpG2lNmA4lFV6VXbr/vj8ctVdX2ksH0turYa5yMsvPrn7653t1cIpFIxgVSgE+DPSvHsRKWab1lmtY/feuOW9e5qyY0zzzzjGbm5uYnTLNYsVCoacZkKOBlpuMokxUVpY7t5Bler5eHwuRkLiHOJMa8iM+nvOcIseOcPa/N7TYEjV/JpWWB5TKV/qCikhlA60hwuYyNoSr6o9vIY9+RMc19hkc58bUVK9rFD0gkEsk4QwrwGfggJG3vJRH5cbrq2E/vv//+jLv6ouC73/2uWrF4RdBW4vleQ405HiXmpJ1SR9OKDEPNdyy7nLS2mDYtoJOVQ8IbIsn102dDF32f6A0JtTiXHwMLNU8pyKJt8TiSipKkpY90t4sEvMmBUkvnv4oMojqS5qOw0a4YTr0UXYlEMhGQAvwxZEPSBr2zWzLp9IuA9S/3rVx5MLv24oVnaEpVhnyZRjVqGWqI7JSgoSg+W0WIbqSopmg+x7JybXJeSXxD5NLySTwztCE5yd227diqrXQ6yMRtw9MGJ5PUbLsv7fi6fVq689gt7yUeUCZGNzHJ0EMGnPLss+6YBgX7/J1moxYIh+l27ICa8HsyfZZXrPsEkhHDtnt7k+F81ervNch87ERDJxLz6MH//Oc/byuKIutJyZAjBfgsZPuW2tzw+Z5tmf9x3223POuukpyBbGX4rIG5VIUd9+mZcPhjB3uJpFliuzOdU6c69y9bxn2i5L14kfNdMvDmFcz1dPa2+ry6HTVhRzQ4ubaq+OneytGAoA01oqkO2WhOxLEdbrfIVcneEz+gKDlwbJ6bErSGgyshj9crPn8SDluBptlnOWQM8mf6Lsg4JFlP049aZIhzVMZWHKWb1qXp73ZCV3t12+lKW3anCrXT1q0uO51O/vanP52Qgi0ZDFKABwEn/2gqVQNwqjKZ9DNqRvmBTPqRSM6Np59+2t8TjfpJDQszGadA04x8kroCTVVJSK2oAxJPBVESrwg9cyESVR+JHXmvToBcUt2B6idd9FCF5aXtWF4NWhTbAbusnC7AOQScTOB+yg66w33+BwMnGJ4Kf6Zv0s/DURU1Q2+hqBoPcUo67SRpXYrqBG42SZAwJywzk6TyTkdROkjQ2+lPt9P7NvqFJvpqgzfirzMac+J33z2fh+STSKQAnwvcpmnbdj89XOtMO/1f31y58mV3lURy0fOTn/zESE8tiASdUKlmKUUZBUWkfXkkTvn0zBSSGBaQsEbJ3QyR2xqAqpCwKkH6qo8cTxJWFlQYwuClhbxXIpvYJ2AlFP/Lfh4oP7meOPU9c/rnT+IjQk2fB0oG1onXk+X8/oMy3i8WbaojLCpL05KkpZ+Ke+n4abF6bDitZGg0kJVQ61hOo2I41UgbVVVBtD1www0TZ2QcyaCQAnyOaJousnOpHjiSscxn1LTzI+kNSy4WODkvMveKWF5YL1d0tcQyrWISzyLyDIvpqSglgWGPNkxiGyJRCpEABWzH8ZEA+ahcU+n54YfnQ+Ip/suWZT9/sH68wWIsFtfzpnMixFm8o/949Dk6shR51HH63GNbVjcda6ft2I3kyh9zFLVOceyj3kjgwJeuuqqRvjs+T4RkUEgBPg/4weJEX8u2445lvQsbP/r6bTe96K6WSMY9JIHKz59fXaLoTgVUrYJsziLyXMtsBVNIWvLoIcihZ4CT8MKOjSAJiJ+eC6+IAJ/CgKiSAJ98fzEzIM6nhsZZnC2LhFlBnIS5jzzodhLmVnqtVxXlIJ3Fg5qiHbYa1UNyiNWJhRTgC4AHh3Ct3KNmJvNcBtpPv73yhqPuaolkXPDwyy8Xp221QjX0CkNhL1atJL+rkm7sAkVVcnXNiJJwhhzHCpJ6BLjP9qmVhmM7IAE+KbKSc4frETHQDIsy1ym0iLHaFaWH3ndQ/dJGH2rp9O5XYe0zHeWgVZuz9/77l11U3SMnGlKALxB+UNgbJmuVkzC2UQ30YEdP56/+5J57xvWE/5KJx2Ovvx5M23Y53bEVJLBlJLAzSGAr6C4uoWo/X/eQ0Np2mO7lsKJqPiEGA1DNT+VikSI7MpwUZfaW6bNNhg5dn35VU9tM9pAt64SqKTtt096lmcrer925oib7Tcl4QQrwEMFJIyL85qDONM03TUf7ybduu36ju1oiGVF4mFHdVCpNFRVUfU8jr3UK+VUVtuMUGR4PZxtHbNPi10B25LGs53VSZKXQjjmEIPO1orqGrxVfI9uxe+jaNpmmVUfXbS9dtS2Kruz85s0373e/JhnDSAEeSuihMHTyhi2Luy7sURz7V0lP6pHfvuH2OncLiWTIeXLttvz+ePskqpsrNVWbSTffNBLUYvJuSzXD4C4+uXRPRrVsm4moyFlcqUyILSPFdvwx4CGLjHG66JaVMVXNaDQzmQbY5h7ylNdDcbZ87ZZbDrhfkYwxpAAPA2ylcliaLNSejGluoYfhyXRB6pn7l93Z724ikZwXP391XYGOVLntKJOoyp1Dte9kFSjTDb1EUbWoZVnc5SeqqhpVztmEKOHVupNoSKGdoLAY0yJsLPpnmmlH042GjJmpsy1nt646GxK6uv53brrpmPsNyRhACvAwwrMrcXiPqE+nUu/acJ741m23vCJWSiRn4cGnV+WqYb1YgTVNUdTZtuOwZ1vh8XqK6KGNWZZdQIoaJqGl2yw7EJSYrcoNH0uxvXhhJ2AgSTSTSTs6i3Emc4LujW0q1LWpjPre/Xfe0OZuLhklpAAPM/wAiCQtHlVHVQ+bmcwack0ev++WGybcxP+S84cTpDKqWoS0PYtumlmKok1SbGua4fMW0udcm8TWgR0RXWmpchXzNrPQSrGVnIWTYkzvTctK0x1UY5rmYQv2O7TmjftuvWFXdkvJSCMFeIQYeAgsuvPp/b6Mab6RtlKP/86nPrXH3URykbBt2zbjQLw1P9NvTFdgz7NtZTI5sFPISykjI41DyPkkqBEy3gyV7hlS16xny0LrCq5Ecj5wm7Gu8bznZMDB7iZL7qjj2Nss4I2MYr95/4oV3e6mkhFACvAIwwkTWSG2knTj73Es6zXbTv/qG1KIJywPrnovF0rvFD2jzLVVTFEUdZqqKpM0w8glN7aI6sIIqayP7wuGvF2qIGWXH8nwwZE50XODFvIJLHpfncmk98Jy1tBt98o371hx3N1UMoxIAR4lhBCTJWpaZpwq2/2wbCnEE4AXX3wx0B0MVqSS9nxFVabBNicpmj7T4/Hk2rZTSIKaQ9c7YBgehfusDYSRpdhKRouTmdR0/9F/bWYmfYjuxDVkCL707Ttu3e5uJhkGpACPMuz1cHjasqw4VcT7qXJerZn2i1+949bN7iaSMcpPtm0z/O3t5aajTVcczCQ5nUaP1BTdMIoVxylyuO3WtoIktsK1HRgxakB0JZKxhPCKuT5SRH3UBxWHzXT6HUPzP3PvLdfInJVhQArwGGFAiMnq5K5KhwH77bRlvxjp6Vh39913f3ieNMmIQ96B8os33yxMpO3ZCgutqk9m0VU1pZyuWy49Svm240So8vJy9x/hTbBnS6+cgCeRjCe4PmKv2DRNnjjioGXbG8h4/PU3br3pLXcTyRAgBXiMcYpHzNOZHbFMcxtV5a95g743vnzNNZ3uZpJh5ulX1xX0Kqnpjm1N0VRjKjkHs6DYZapqFKgqebaOE1WAoDtPtBDcU7OSJZKJgEjaojrJzGRMRVMPO6b9jqlaT31zxYr17iaSC0AK8BhloF3GNC0SZKWaXvdDdV7XHe3Nr956w153M8kQ8OCaNUW6bU+x09YU6NpUxVGmkfFToahagaapOSS2MYW8WzaOhLjSfyKU7GYmSyQTHXYK+P63LNuE4hxQbGWVnbaf/vodN8o24gtACvAYhwfyYAs0W9E77bZpHaP368nbejNkKBvult0GBg3PZTt16dXlKcOcpCueCsWyp9mqM1lVtQoS3EJN13LovMZIXYXYDsCerRRbieSUhC3LTlqOvZ+ejBdVTXni63KErfNCCvA44YMECcXtTK9WpVPpgyrwtqk770a6unbKtuIPePzVVyMpS6ukmqJU8+iTSDunktM6mU5fse4x8qgiifJkBHTzh8nLZUuHG3qzYuuGkiUSyZlhEeY+6o5l9VqWtcuxnadV3fnl11asaHc3kQwCKcDjENEuo+kiDEqi0WHZTrVtZfaTPG/st1ObA7p+4Ku33hp3N5/Q/GT16qhq6QWqbRZDcSrITJlMPusUktMCR1VLDcOI0ImKWbYVU1Q1O8Uei63bBYgXFl7p3Uok585Azgo9P61mJvMevfvZ11aueNldLTkLUoDHMQNeMYepbcvkz62OZdeRohw1TWefpqi7bEU5FCwvOH73/Plp92vjjn9/9d+9XmVmrm6qearqlNiqUkb2dwVpaJmjoIjORIHX642QQRIlQY1RbRDhSkGMj8y9bXmmGDs7RjIjxVYiGVp4uF02ZKkSOmJZ5nNmGj/81h03VburJR+DFOAJAouwCAuRd2eT2JDUxA1da0wnU+30XByjkhpNwXHHUQ/qitno07TWsdJ+/O+vvur1mf6w6qRi0JSoqqCQPPwSE1YJSWghHVyebTsFhm7EVF3jCeMj9DlKihokoVX42FlwBzzagUxkKbQSychxSr5Kv5XJbCSD+IffuO2W37irJWdACvAEhD3jgWQJxjRNfuH+fJ2qprbS517ymJvpwjeTa9iuaDq9t1sU22mD5rSbjtOne719AU2z6InqQy3QNc1j3r9sWUb84Mfw9NPv+cWbCvqbqVSw37I0Jx4P6Kpfd5R0rqIYQUVTcyzLySWRjZJ3mkdebJheYw6UHE3TY4ah+0hEQ/QrIRLSMBkSAXJitaxHy6Fj9mhJaFlgpdBKJGOObK6KaOY5blrmr8iQ/vdv3XJLQ3at5FSkAF8ECA+RRHnAS2a9siyThctS4GQUResjGYtrqhIH1H56nzbT6QQJY4Y8zS5SdEdx7IwDlTzmbBj3QziqA93RaKsc8dF22C1lgdVJNAOGrquW4/jpb3lonZ/E1k9/3Efr/WQl61mBJe+dFm6iZUEVnqwrrkJgB14lEsmYh50AMSc6e8NmZp2ZMf/pW3esXOuulrhIAb5I4QeEBZkn71bIHRWf3YUZEEB+FdB7WpehsuwGp0DfYnnkL5/suyPElNxb8Tdo4XZY+hHxm0JI3VdRespniUQycRA5KlSn0PO/L2Ol/6tm44afPPDAA2ew4i9OpABLzgyLsfsqXk55fzpcelJIB3DfS1GVSC5uWICFNwynmTzhX5qa8/ffvvnmZnf1RU22UU0iOR3XIxXtrLSwJ8yDUZxp4blq+XVgW9k2K5FIBuB6IJNOQ3FQpGn6/Yal/PihV95Y4K6+qJECLJFIJJJhJ5PJkBrbPlXVPqvq+g8feuXNG91VFy1SgCUSiUQyInC0zHFs6Lp2tWIoP3jk1dc/5666KJECLJFIJJIRg5uzuGukoevzVK/3n3/+2htfdFdddEgBlkgkEsmIMtAurKnaVF33/P3Dr73xO+6qiwopwBKJRCIZFdKpFDRNnWR4fN99ZNWa33eLLxqkAEskEolk1GBPGAqKNY/nr36+6o373OKLAinAEolEIhlVRDclRSkyNOOBh15ZfY9bPOGRAiyRSCSSUSeTSkHV9Ard0P7hodfeuNUtntBIAZZIJBLJmCCTSUPTjcmaqv/LQ6+uXu4WT1ikAEskEolkbMDZ0STCuqHPU1X1Xx99cXWlu2ZCIgVYIpFIJGMG0UUpk+Hxo6+2PMr3fvb8+rC7asIhBVgikUgkYwoWYZ4y1dCNu1Rv//9yiyccUoAlEolEMubITolq67rh+d2HXnnjS27xhEIKsEQikUjGJDx2tKIoUU3T/noizqAkBVgikUgkYxYzk4HmMWYoqvp3j73+etAtnhBIAZZIJBLJmIYnb9AMY6Vpa3/oFk0IpABLJBKJZEzj2Db/X9c09Y9+/urqq7Ol4x8pwBKJRCIZ81jsBet6gaLgb56fIF2TpABLJBKJZFzA7cGG13NthzfxbbdoXCMFWCKRSCTjAu4fDNvRVFX948fffHOWWzxukQIskUgkknEDJ2TpHk95JmX/TxJkxS0el0gBlkgkEsm4wuKhKj2e33r89TdvdovGJVKAJRKJRDKu4FGyVFUJmXD+/On33vO7xeMOKcASiWTIUFSNM1WhGx6x8HtFkdWMZOgRCVmGcW1vT/Iut2jcIZ8MiURyQSiqCsPrhdfroVoxhURXG/pa62mpE+8VOwOP18fzvPKwgu63JJILgxOyFKiGrth//PDatTG3eFyhPLxqjeO+l0gkkkHDnq3uMWAm+9FeW4Xmpmb0JCz02X6Yig6HxFa3UgirSeTH/CibPBWRwmJWbJFIkx1c4VQUWpUVaNuyxKtE8knQHQPN0O1UJvU731p5y4Nu8bhBCrBEIjlnOLxsZ1JoOHoQJ2qa0ObE0O8thB0qgm2E4KhZAVbMNLR0D4yeWkQzzSgO2SgrK0VOUSkMnx+KrtOvZasgTqyx6Dc5jG34Q2JOWHJzxDqJ5OPQDQOZdHqX1/Ld+OU7rul0i8cFUoAlEskZIPEkAVXJI+UQ80DoOPteRWdjHfa/vxt1qQj6c2bCjpZDDcSgGj5aLzY9iWM7sFJ9cPpaYHTXIZhoRFhLIKLbMEh/ByqgVMZBwvECmX5Mm1SCslmz4Vine8kSyYfh200zDMvKmN/++sqbHs6Wjg+kAEskkpOw0LJ3S6oJK51EJhlHsq+PvNE0r0Uy3ofuthZUNfWhPW8JnPIl0GKlUOl7jpkAyOP9KFRFknBD0chrTsKOk5OS7IJmJqE6HGp2w8603jL8cFIJ5Navxc23XANvgLxp6QVLzoJBXnA6nd7Urto3/+mtt8bd4jGPFGCJRCIQYWUS0LbaKrQ2NaOj30LS1pEGlaskyuT5pvp7kezpRDJlQs2tgOYLQaEFug9qThmUcJEQ74+FM6JVTYSWbRbWU2ofFn/2nm1Vh7r+P3H7tfMQLSgWXU4kkk+C7x1N19NmJnPPfStvft4tHvNIAZZIJNBIfHtaGnDg/d1oykSQCFUi443B8QTJvQjQBtxWS+ooPFbSUCtFXmwPnGQfeax9okwrmQslUnxym7OT9Xw/gKoiEmgrnUZw6w/xqU/dAMMflB6wZFAYHg8yqeTLVZs2fOaBBx4YF1abFGCJ5CKH++p2tzZh47pNaM1dArtwDtRgLlQS5WzbLy8fclXpI31mT9cy4WSSQnQVw0/K/EFS1XnhCSCx8yUs9lVjyXU3wpLZ0JJBonIzB9Dr2PbNX1958xZROMaR/YAlkosYFlj2OHdt3orGnOVQpl0DI6c0O4AGe7JWhpa0++ou3M7LryzAqiZC0Io/5nrJ5ym+/F0S3/6D76K4dw9mLVqcDVFLJIOEmyrovg2TzfYVt2jMIwVYIrmIYQHmjOaa/gA8M64iPdWygsviejYBHPCCbRJq2zzL9uQ1s8hqBqB7aPFmF/aaPX5kEnEk338ZpR2bcenlixGM5dJPj4soomQMIfIFFOezP3v++VK3aEwjBVgiuYjhbkVNjY0wC2ZDYWFkMR0qWHBdgeW+vU5/N5zeFtjt1bDbTsDqrEOyZjcJ7yvw7/sV5vkaccUVi1BQPkmGniXnBQ/g4vF6ylVv4Ha3aEwj24AlkosYXdex6a21OBi8HEb5/Kwne6FwlrPugxNvh916jES3OZuoZdFva9lsasdMI5ioQ0lJAcIBL/JjQeQXF8MbitBmLL6yWpKcH5yMlU6l3gz13nzr3XcrY9qSkx6wRHIRwzLn9bAgJqk2uMDqgJOz2OPNpGAeWI3MrufgdNSKMjVvCrTKxdAqFkGbtBRK6Xz4rV4snjcZ8xfMRtm0GfAEwyS+bABI8ZWcP9l7SLm8N/IWWZRjGynAEslFDEtdfkE+7MZ9Wc9VoeV0WFg5nMxtttyGy+95Oy7nfr0igYqEl7sQ1WxHZvuz5P12QCu7BNrUy0hwl0MrXwi1aBbU/CnZ/sOF05AwcuEJhKHSdy3bluM/S4YEbgf2eD1BMis/4xaNWaQASyQXMQ6JXmHFZJSr7ejfvVoIYbbvLwmqaL8NwtE8or+v3VUHp7eV3veILGgxzaBD2yd7YdXuEsJr1e8loZ0Jfea15O0uhBIuhMLCzVI/kD1NryoJeUoLorezLdvPV2Y8S4YQvqdoufPhtWt9btGYRLYBSyQXOZz53NnUgN27D6E+FUY6XEoiHBGTKajpPqi9jXBSvVACOexeiO+wXoqZi2wWT1N4v2qkGEreZKix0qw3zW2+HxdOJlHP7H4R15QlMXXBYjdsKJEMDZxcSPdqUlXU6796642b3eIxhxRgiUQiRLi/qwNtLS3o7EkiSXrIs616NAceK47dR5rhLP2S68XyVIK0gW2JbkxCbP1RqKECiC5GZ+2SRKjkAR/fjMXKPiy+5lqYGSnAkqGFk7HMTOpvvn7riu+6RWMOKcASiUSgcVuuY/Fwfic9UhZmRXHwyktvoXf574qxn7NdldjzpRfSX9EWzG+4nPsFDwZFQ6a9BtPqX8BVK29zx4WWVZFk6OBpCs1MZlsgErj2niuvTLjFYwrZBiyRSAQWebYcUda9ftEdiBfDF4QnEEFR1IDVelwItPBwhdjye1o41DwwMtagscX0hT1Jm5zqlNBxiWQo4b7kCpz5fT2JmW7RmEMKsEQiOQknr3AWKWcki4UElr3TkvIyOM0HyXMdoiqDfpPnDu61PDBTKdeLlkiGDh5JTTc8PsW2VrhFYw4pwBKJ5BPhiqygtByB3irYqf4hE0vF8CCjBZCMd2fbkiWSIUfhZMEb1n53re4WjCmkAEskkk+EBTgYjaEoCFjtNVSnnaGv8PlAv2MH8tDT2SUFWDIscLOK4yjLqpdZRW7RmEIKsEQiOSs8lvOkqZOApn38wS29UBw4JMBd3b1QpQBLhgFuTlE1tQBeZalbNKaQAiyRSM4KV2TFk6YgFK+FnU5wZO/C4UE8gvno6+0Vbc8SyXBg6IaiOPaN7scxhRRgiURyVliA/eEICkOKG4YegiY1EmA1lI9EIg0rk5ZhaMmwYNN9Zjm4bCyOiiUFWCKRDAoeerK8ogR2/W7+4JZeGDwOdJ9lIJOUmdCS4YH7tJNxN9c242NujmApwBKJZFCQE4xoXj601oP0wXJLLwDHIUdaR7/tRSaTlH2BJcMCN29omh6B6VnmFo0ZpABLJJJB4TgWwrn5iCpxmDzNoHrhYWhFM2AaIST6eqQHLBk2NFUjA0+92v04ZpACLJFIBgV7Eh5/EOGQD5kTW3nsSnfNBcBdmvw5iPf0cJjQLZRIhha+dxU4C//91X/nqbnGDFKAJRLJoHHoX05hMawTG4G+DhLQC6xCbPpFXxR9fQkZgpYMG5Zt8tDls3NxSYFbNCaQAiyRSAYND8qRW1QsxNI8TiJ8wX2CbRLgCPriJMBSgSXDBGfxa7qen7LTU92iMYEUYIlEMngcB6FoFEZuKWx3Yv4LwrGh+GNIJvpFJSnD0JJhgdxfTdVURVXH1IAcUoAlEsmg4bY0XyCAkE+HOvVKt/RCcKD6I0ilLVjptFsmkQwDZNspKpa4n8YEUoAlEsmgYQH2B0MIaSZgBKgG+aQqhL3ZbK3HQ1lyxrOiez68qNmytK0jk5ECLBk++N4le2/m008/7XeLRh0pwBKJ5JzQDA+iYT/srnoS19Myofmzh+o3g9aTuKZtBcm0ib6eLvR2NKOn8QR6G6vEwu/7qAyGF0k1AJM8YBmClgwXnL9AN+jk3mCwMFsy+igPr1ojB2GVSCSDRtN1HNu1DeuaI/AuuD3bDszCafjEdIVmezWSLdXwO0lEPQ4Cmg2/oUJXFQR9BjnNGjki9I88kp7ePhztNeBJtODT185BKDdftAVLJEMNG3eKqlrpdPq6b3/q1g1u8agiBVgikZwTqqahu6kBr6w/BFz7e1ChkHeRQbp6B9Tjm5Gv9+HTt9yA3FgEOeEAQn4vDI8XmqrSq0FbZ71crnhSyQQe+Pt/RksSuOuez8AfCrueikQy9BgeDzLJ9Lfuu/3mn7tFo4oUYIlEcs6whL723Is4pk2HHs6FkepBSdNu5KQSiFWG8bd//w8wvF5S67OPlvWf3/8X7Dxeg6s/dWc2BM1tdRLJMMACbGbM//j6rTf+gVs0qsg2YIlEck6wSCaTSUTUNH770jx8cYaNoqb1CPV1Ij9SAM3wQ/X4BiW+zORp01EyeTI0HllLiq9kOKH7y3GcOe6nUUcKsEQiOScUVUXj8SO48eqrce/n78TvfOlz+N9/9seIluejL9UPK2MikUyIbU8cP45Dhw6K94xpmnjrzTXIZDKwLAuvvPQCdm7fBp93zM0U91HI8ODwu2jvloxLRCY0nJJn1q4NZUtGFynAEonknIl3dmD58uUktBmsev0NzLtkMa5beSO6+7vQ192LVDqFeDyO7//r9/AP//dv0NjYIL6nknjX1dXi3XVv0/o+/Pv3/xXvvL0WdnbKOLHNWIT3jZPHUol+twVbMh6xsx5wUb9tF7lFo4oUYIlEck5wEpXhD2D3+7sQy4kiEAjiN796BgsXLkbC6Ydm6PB5fEKoWHgb6uup0ssmVrEA33TTCmzZtAkNDQ244oqrMGXKNNiWydHBMYuiKji+ZxcOb1qPdjomPg5RzkaD9IjHDZzgp2lGzM5gTAiw9tmvfPWv3fcSybDBFRV3X9FPW1SNFh6kgSo4gWwDHPOw3nh8Abz31mok+vrovQdr1ryByy67ElNmTsPyyy7F5MlToJMQT5o8GVdcdTVmz56TbeMlIpEIvD4ftm/dgq/f9014vR40dPWIMaazIcKxBd+73W3tSDXVYuHs2TheV4/8sgpxP9uWTfewOib3W3JmDMNQLSv91gtPPL7HLRo1pAcsGVYURYXH64OqOEh1t6H1xGHUHNiLo7t34tje99F4dD+66o4j3dsBxcrA4/FQhe4TldtYDklezHA/3WhBAZKmhTW/WYV1L72D7qYutLe34aabV2D55ZcLg4q9xMsuvxLXXX8jVXoe99vA22+/iWPHjmLXrh1ImxmEI1FoXq9oWx6LcLtvW30NFi+8BLPmzIFF+6x7DDRUHcPud99Cw9HDY3bfJR+F+6DTNR0TkzJID1gybOiGAYcqq7pDe3Bw7wEcqutBdbeK2rgXdf1eNMapEuu2UN/Wi9raRjTX1qCHvIx0bxc8hkZC7KeKjqfv5Hab7G9KxgZsIHW3NiPV2ImAEkLGSmPO4vnC8z2T4ZRIJbBj+za8+uLLWP3S69i0cT0y8Qzqa+tx+OhBmLqBgpKyMeNJ8jGw8cj3nkqvJ/btxqduWYFUKoVDVTVIZzLoq63C3MmTcLS6GiVTpkkveJzAkRgrY9W98ORjz7tFo4YUYMmwoJPH09vWgp0bN+JAhxfNoXnoic1GMmcG0pFKmJEKZCLlSIXK0B+sQK+nGN1GIVozfjSSIDfV16Oj9ijM/h74/T54AyHhichBGsYOKolw7aF9KAwXIWWnMHvRHKQSSeTk5pH3mxXhrZs34RePPYFt723GtnVbcHDHfrS0NyOaH0N/TwJdJODp3hS6mpvQQsZXMQn4QKh6tOB7l6WUM7W536jt2Gg6dhh33HobmpoasW33HsSbG/GVz9+NZCKB9lQGpZOniqxuKcJjH47M2JbV/cKTjz/iFo0aMm4iGXKy3lEj3nvnPRwx5iE+5SagYgmMginQw/nQAxHo/lB2CeVAjxbBKJoGpWQ+MuWXoq/yBjQUXoNDxiXYUmtj3bvbsGf9WnTVV1HlrMLw+mR4epThMHR+WTlypk9BfXutENxYLIa3334LHR1t7lZAMpXE6lWrsPmt93D8yHHEimP4rXvvwbU33oA77/4sZi+ZAxMZJBJx8IQNXDmOlojxPcXi21B1HHs3vIO6PTuwf+sm9HZ3o7SoCKFwGH19/ag6sB83X3sNFixciEPHjsETCODI7p1I9vXJ+3IckL2/1PyfvLgtkC0ZPaQHLBlSuAIyqdLd9PY61MWWQZt+FTR/GIpjUa1NC2fD8gNwcuHP2UXJts1A9QWhBXPhhEuQDpagR89DWxxoqqtFD3nFupNGKEbC7fFKj3gU4eS5aH4BaqoOo6utBXfc9Rn0k0d4/PhRzJ03X2yTk5ODwsJCFFeU4Irrr8Qtn74Nl11xBaZOnY5LFi3ErPlzUN1QTUI+AzMWLRMe52jAbbh87x3ZtQNWZytuuOJyLFmwAE6yH9vIi7/60ksxa9Zs7Nu3B80Ndfid7/weuro68ehjj8Kg77dVH4M3FBHnQ96TYxuuo2zHSdtW4hcv/+Lxbrd4VJAesGRI4fDhif17UINSGCS+XEmLwfoH5dW4gszb08J5LXo4D0bpPJhTrkV7+U04qM3Fhv1t5FG9haYj+8GRzmw7sWSksS0L4ZxczL3mWth+nk7QxHXX34CjR45i08bsWPeRSBS333kn7vrSPbjtzjuEMIfDERSRR8nrKisnITc3D4WVUxCMRFzvZGQZ8Fr3bNqAoJ3E1770Zdx88wosWrwEn77j01DivZg7Z67Ypqa6Gl/+8r3w+wPYQsKskFF51+23wUuGQyAaleI7DhD3mG3HNB15btGoIQVYMmRwRZbqj+PQiSaoM2+Awm157PWeL/yguGKskcga+ZOBKVege/LNOOJdiPcOtGPLW2vQXnOUuxZA19kXkYwk3O5ZMnUaSqZPF4Ici+Xg03d+Bhs3bMArL72I3t4e0d0sl4Ta8zGGUktbO3SqDTm7eDRg7/fAlk0oDXhx31e/Rp6wipaWFrFOo/uqsKAApSUlqDpxAslkApddfgXtq4UN776Db33rt8X2nlie8H7lTE5jHzaSDI/hV71qjls0akgBlgwZXJF1Njei0yiGHi2h2tl01wwBLORWWrQRGrllwOTLhBAfNuZhw84T2PnOW+hrb852eWKvWzIykJHEFRobP9y/l5k3fwE+RSKcSCTwzC9/ged+8yvs3bMbzU3N6E/0I51O84D4aG5swMvP/wb9lg1fMDAq3i+3+fK41vGWRnz5i19G9Ykq/NP3/gn79u0V69e/8w5mzZ4Dn9+PN9e8geWXXS7C5Px+2vQZuOLKq/DqqlUonj5Ltv+OI1RdV5FBsftx1JACPErww3rqMhHg4+jt6oITKuIPbukQwyFqk4SYfl4I8ZSr0FF5C/ZmKvHuhp04tPld2GZSCPGw7YPkJHzNVT7PJMKBwAc5LTNnzhJ9gpctvxQ+nw8HDxzA2rfW4LlfP4tfPfM0fvyj/8Kjv/wldhw9gUkLFon215GG/2ZXexv2b1yH/p4uvPjKS3j17XfQx4NrnHLvXH3ddaivqxOjei1bdina29qwbdsWfPau38KunTvRlTaRX1wiIgCScQIZe4rjlLufRg0pwCMEV1S6GGTCK0b+UWFBdbKLpjiijBeewo29ifHasd+kSkjRPNnw8XDCv89CzB5xwRTY065Fc+mN2N7iwXtr1qL52EERluaRtiTDg7in6RzXHOfuYn3Iyc1312TJyc3FwkWLcd11NwhPcfmll2LJkmVYtGSJCOU29vShdO4CxPLyR7ztlPc9xQlj2zfjliuvwKKFC7Hr8FHkz5iDnGgM06dPF9tdTvtdUTkJHR3tuJS8XzYyXl/1ChZcshB5tN+ryROumDVXGnvjDI620L8S9+OoIbOgRwAWXpDQdjfWoPrwQVQdPYaaEzWor65FfU0tGmhpaahHZ3MT0r3tUCDaKOD1B0Q4VWjZcAvaEMCVWryzFVUdNrTi2RfW/jto6LywIUNGixYpQiZUiq6MFy1Vh2G11yK3IE/0IbZGZF8uJhxxX4us4Y5WRPw+xPvjJFwzxH1wKhyy5fA0J1sVFBSKpbq6Cps2vCvaTXMKOGJC3oCikuE5MkKmkWFWdXAfZhYX4nN3/Tfs2bsXgdJJQke9iThuuXWlMO78fr84ngA9izysJvcNXv/uOuH9Hj18CO9s3Yppi5bK5KtxhsbNVA5qnn/i0V+5RaOCFOBhhtuYuhprsWvzZhxsTKPWKkCzXo4O/1R0+CrQ7q1Eh1GCViuKlpQXTZ1p1De0oK22Ct1NtVCsJPyBoBBjZkw/6FRRsd9+5MBBoHyJGIx/xGADhYXYF4QSLUW/rxBtHT3oOrYHAc2mir6QKndNDKogOX9YjFi8OMRfR55vX121yBpevGQpDu7fj+3btiIYCiIv/8Pe8Kns3bMHu3ftxPVXX4ODe3fD1nW6fOSRklfM14cH+DA83pPDkQ5L27DioHrfHtz16U+jsLgYv3nuN6gio6Bm/2585YtfQln5h6OTXq9XDJPKlNO6oqJiPPXUEzAKSxCTXY/GHZw4Z1lW5wtPPPawWzQqSAEeRrgCaa8/gfc27UF9eBH6ixbDzp8JxCqgREqAEIlCqAAIF8IJF8EKlyAVKkfcV4xuvRCt3Pe1qQ1t1UeR7mmFz+eFLxQRnsJYzbZkQ6Gj6hA6nAi0nNIR8oJPgfsTk/JrwTw6n+QNm+wNH0GqpYq8GA+CkZho+xsvUYUxAYsuiyIZk3zfxfv60FBThdajh/Clz38e8xdcglhODoqL6f5NJbF16xZUVVUhn4QpFPrwtKubN23E2rdW46YVt+Kaa69DiDznd1avQsjQkO7upOelHs30222Ndehsb6e/rYruSWKAjqG85+nSN504ihXX34BQOCQ8XZ0MuBgZDz3d3WLyCG7COB3uZseZ3k0NDXjpjTcwfeEyYSRIxhfcxOfYVu/tf/SHD77805+OWmUqBXiY4IeSu+RsXLcRTcXXQ5u0XIz6xG2S/LzywBQKi8XAopL3SJWc6g1AC8RInAtIQMqQCJAYqzlo7UqipfoEEi3VCAT8CERjcOiHxprlzcfn9+qo2r0NdukCOiavEMURh71hwye84YSvAG29GTp/R9DfXA0NJvyBgBhrejSSf8YLfA+LgTHotaO1BTWHD4AnHkC8B6nONgTpfr2HvMUBWGy5vZQH3+A2020kxCdOnCDRUsX55ozinTu34/rrbxR9bLkSZK/y2KGD+Pxdd2HOzJmYPX0aZk6ejMJoBF5SyVbysOuqTsAficIfCg9ZohM37TTX1aA8Pw/lFZUoKyvHzBkzyZhYgMOHD5GREceUqR8/Xv/qN15HazqDYjpe6f2OP9igI2MyHujBI7956uGkWzziSAEeJliIag7swd6+XHjm3gSyt8gbND/Z6xJhVHqYXVEW7Zr+CBTyjtOhEvQZeSQkJlpOHITV1YhoTky0b44lb5iPLkTGgd3TjPrjx6CVzaf6m9tbRkOEs96wGswVxkwfj6iVUNHS0Ig2EuNERwucTJJEhkOeHjGgB3t69HQK0WG/5mL1brjphGmsqUbV3veh9HVjanERLl+8GMsXL8Ji8nqPHjksxLagsFBsy7CHyJ5vWXkFYtGoSLaqJm/4ySceQ21NDb745Xsxxx3UguHuPjyM5TXX3YDcvDwUFhahtKwMkyorMWXSJEylVx6Z+X0Sc40MpnCM7q0huN/5uir0jB7YsRXLli4V0yNytnaQjIhgMIjtW7di6bLlZ7z+bAQ8+6tnUTh9ljDiZCRl/MHXlQyntOmYT7341OOdbvGIIwV4mODndu+u3eguvQZaKPf8QrGuIIshGj0+qOF8EVYVQtLei44T++BXTUQKuALkMXTHhhCzZ5NXUIB0wyERqtOKZ0LhQTJGKxFqwJhxz1+/vygbVYgraGrpEElwHfU16G1rRLKvB2BR1jUhJtzeyZm+PCADH1e2OuauY+LNhIOPkY+3ub4Ox3Zth99K4fJFC3HtFVdi8aJF4D6xLLC5efkIk0f6xhurUEj3H4vnqXCbKYspC3FLS7PoN2uaJm648WZESZgHeOXll4TXWVpa5pZk4fPOo01xW/JkEuKg14NN776DYG4+edOhC77XuV05SF41GwU9LU24ZOEidw3Efu7buwfLL73sjALMBsU7m7egcu4CKb7jGTEvofLLF558rNEtGXGkAA8XVEHs2XsEqfLLqfJnb+ICH1SucFhIyDPRwoXIkJB02360VB9DpvU48qiyM8gaHxN9EalS0qkCzivIg916DM3HDwG5k6EFIqMowlljhiMTHOJXIsXIhEqQ9JegxyhAp5qL5n4DTV0pNDS1ob62EU211ehqpAq6tUn0EzUTcdF9zDB0EbrmLGCNDQuupCdARczCy1m+B7dtRqatGdcsW4obrrkWixYtQUFRkRDEU+FEJPZe1659iwwWHSWniSjD7ajr3nkbM2bOFMJWW1uDpcsvFSHApsYGbFj/Lu749J0fO0oWw23PlZWTYNBp3kjbF1TQvaRdeDc9NrBs2o/W6hO47rrr3VKINmD2zLnb0ZkE+PVXX0E3GWH5peV0S40No1dybggP2HE0evcLEuAat3jEkQI8TChUIR/YfwTpsuWibXfIEEJikUfshxItQcJTiLa2DvSc2I1YJIhQjERvDHS5YQ/DQxV2fkEujN4GtB95H0nFD50Ts7iryahVXFkhFlEFMoxUfwRaqAB2uAgmCXIqyB5yOXo8RehS89Dm5KIpoaOhy0Rjaxfq65pQX1OHtroqxDuakYr3QLVNEcLUvLRQpe7YLMbjR5C5MuL+511trTi2cxsWz5iKW2++GcuWLSMjqlAc0xmhy8htpyyy75EwttH3p06dJsR1gNraWmzZ9B5u/9Sn0VBXR95zPvaSd8n9adn7XbhwsZjk/mywZ15JnjAbRcdrqlFYVnnB4se/2d/dhTyfh451uVuavXK8f3xsp8Oje/3ymadROmeBMBqGJUNbMiKQwalmLPu5l5587LBbNOJIAR4mWGOOHDyCZMF8ET4ecoSI0AUM5sCKVqAz4ZDI7YTfSSBWXJLVmVGuHPjvGz4S4aIChNUE+qt3o7ulAQhSpU77nd3JUfQghDGTjSywo8Nhak6CU8lDVkN5QKSQhLkEGZGdXoZEkITZV4ouvQAdCnnMSS8a2vrQ1NCMlpoTiLfRsWVSCIRC4rj5+MZ6Bc0ePO/h8QN7sf+9d6Am41hKHu+ll19Bwnt2w5HFm8PHubm5OHrkiEi84mNmoWWxevKxR3DZFVeKSRg2bXwPn/7s51B1/DiOHD4skp+uue66M2Ybnwk2BMrLK7D+7TfhI0PT67+w9lcW4G4yGkqiYZHJPQDvTyF5/GcyPLZs3Ig9J6owafbcIWmLloweoluZaT3//JOP7XOLRhwpwMME9zltrjqCLl8leVj52Yp+OKDfFQIfLUOfEkbLcTLmuuqQV1wqQqSjXUlwW51meJCTX4CCWADeeCP6qnYj3tNDbkYutECUT9YoesSncFKQLfHKoswCw56y5vVD9YXFNImK6DaWDWGzxxz3l6JTyUFr0hBi3Fp9DGZfu+gP6wtG6NDGQLPAGWCvt4ME6NDWjcj3aLjlhuvFUItt7e3YsH4dJk2a8qHhJT8JHhWquKSU3jk4fvQY9pCXu+f990X3pJtuvkW0Ce/csR3TZ8zE3LnzREh74cJFg/79AThJKp3ox87d76OE9u9CvGAW4N6uTsQ8+ocEmK/5mcTXNDN45JGHUTBjNu3H6MzcJBk6+BpbpvnOC08+ttUtGnGkAA8T/HCbiT5U1bbCqFyYndVH+KzDAIsF/T0tym2ahWhtakacRC4nN4ZANGfU24VFRUWVWjAaQ35BHvKCCrz9jeiv2YP+jhZYmoe8zhyohtsOyCI4ljgpzNmFw9cszty0oPlCYt85U50FOREoQbcSRUt7H1qPHwASVMFzGJdEfKx4TCwwbJxVHTyA1qMHce3ypVhx001YtGSZSJrKyc1Bd1cXNr23QQwl+bEh6NPg7OHKykrhDcfoNziEu5QEfaAv8LGjR8S55EQuFuzBer6nU1xcjHVvvYlQXiE8PjI+z1MIecjXhhPHUXvkoBj56mxseHedGK5y6vyFUnwnANzjwbbN9c8/8fh6t2jEkQI8jPAAAg17t6IvUA49UkBe3jCKsAjnOiK0a0bK0Bk30XF4B/xIIVbEQ55y0sHoCgALEHf1ieTlIT8vivygilCmDWbjfiQajyEV74OjeaH4o1BIjDmKIE7XWK3seL+EKFsfCLKfE7yKkCbPuEeNkTHUgt6a/cjJicAXjo66McT7yRGJQzu3we5oFSNBXXXVVcghQcyuVxAOh0V/Xh5qsam5CTNmzhLrBgN/PxKNoqiwSMz5y117BuDkprq6OpH1fCFwe3tPZzsOHj2KwvLzawvm/Uwlk2g6RNcmHBL7NnPWbHftR+nr68XD5P2WzluIAJ0fKcDjH06kNE1r1wtPPv6GWzTiSAEeRjxeP4KGg7o9W5COTCIRpkpOhCOH8eElQVC9QSBWjh4niJYTh2G2VSGvkLwFf3DUw6FccbFmGV4fIjw2cF4OinL8yDVS8MfrYDcfRKrpCFKdLSJrllSNTmSA3BWvEDiFPwthZmUeLmPmPBGCTGJMb1UOWUeLhRC395noOrIduRG6H3LyRlWE2QA6/P5OOCS+937xi1iwcFG27/NpsHdaSh7sa6+8jEXkBXMI+UKxSCjf37VTZBd/Es8/+wzWr38XC5cswcCsRI0NDWIfBrxx9qDffON15FdMFvfFucLe79E9u7Bg2mTc+ZnPYc/u98W+8XjV0VjM3eoDnv3lL9AUT2bbfsdCTwPJBcP3kmlmdr/45BOvuEUjjhTgYcUhkclFEHG0HtyOeEalSrlETC4vNHi4PFL6XR5kgAUg6S9CW1sXuo6+jwAZA9xnmK3/0e4+MSDEfC54eMicfBLj/AhKcgMo8GcQszvh7T5OgnwUVvNhZNprkeoiUU70wTbTpHMkzjzAh0EeFo94pXE/XfqsZgfRyJ7gUYSvAS2qLySGHu3JGOg8sgP5ETreWO6ohKO5m1FjzQl0nziCb3z1a5h5yoAYZ4JDyieOHxNtn+wRXyhc4W167z0xp+7HhbXrmxqw6gcPQtlXg1ayu3hISGbN6teFYcN9i5lgMISaE8fR2NGJgpKycxJFNjjY+615fzu+8bWvo6SsTAyj2dvbI9qpOVTeSb9r2SbauT383XWi3++sy64U51AYWpJxjxgNy7GPv/DE46M2IYMU4GGGRYETkHK9NkwSkp7aw0ixdvjCULwhEQbJOnJD/FBTJcFtlSJLOlKOThKA1uqjMFurxAha/nCENGL0s3T577MYKYoKjy8o2oljebkkxjEU54ZQmutHachBvh5HLjoR7a+Fv/sotPZjcFoOCY/ZajuBTGcT0vEeqohdYeP2ZIO8UPaYOclLMArHKowhDWpOGXpNHV37N6CktADeQHhEjSARck0kcHjLBnz57ruF5zsYOAqxf99eMdnChcJeNWdJT5sx4yNjRA/AHnd0WxWuCZfjzQPbUbl0IXLII62vq0VNdZWY7J/h44lR+epVryK3rFKEpc96Puk7PMlDvK8X+za+i0xXO2771J3Csx4Iu7P3y49jZ2cn/c0aNDU2Ye3aN1E0az4KSs9N6CVjG1H3Onb180889pRbNOJIAR5uWAhJhKM8zF5OCDE9Aa2zCqn6A0iyaKTTdBW8UIwALeTJDbR7CoZAMNgLo99VY6Xo9xagrbMP7cf3Qkl2I0reueEPZL2xMWDVcxv1gBizZ+wNhsWwltHcGHLzclBYQKJMXnJpfhhlBUFU5PlQGnZQ6EkgV6HjSTXA132MRPkQec1kbHTUIN3bAToDUHQPGTxBeuhYkMVfE39zRBDGED3w0VL09JvoP7IJ5ZPd0OkInXfN0HFg62Ysnz0Lt6y8XQjYYPB5fSIZi73WU/v3ng/8Nw8d2I8AedYlImP6w6QyaTz/4CO41spFYTAKqyeOzV21uOzqq4VIbtuy5UODY7BYJshr3bZ5Eworpwiv+uMMSq5s2fOtOXwY9ft348pFCzF7zlxs3rxR9F0WkzHQ+uwwmuXC0+YhNnk/N+/YgckLF2ensJNMGMRUr7bV9PwTj4/ajEhSgEcCqhS4WvAFQyLUWpgTRHFEQ8zpgb+3RghGqvlY1otLJeAoVDFrJBgeEmUOrQ6ysvxY2AujnxAzBEXK0OOE0NLUhq7q/dDMfiFyHl9A7ONYGc4yG6LOCjIrJofUuf3SEwiKGaE4wS1CFTBn2wpxzs9FcQGJcy5V7iTM5VEVeVovwulmeDqOItN4GOnWaqQTcUDnLkUcfciOd8znZ/hhQ0whT7gCnS3N0NqOoHTytBEJRXOGfE9nBzpPHMU3vvFNMTHCYOG+khtJgJddeqloN71Q6uvqRP/g6eQFn86hwwdx4rk3cXmkHOxnlnjD2Hn8AGILZmDqlGnY8O47WLR06cnsaTYIeHCOzpYmMbhHyZSpZ+zOxsKbTqWwb9MG+K0kbrvxBlx77XXkic9EY0O9mKGptaWFxLYEHhJ6rpi5exQLvMnz/27fjtJpM/mmdH9RMhHg+8eynb4Xnnjsh27RiCMFeARhQWEx9ZIQh2M5yMuLojAvhOKYByVBG1GrHYH+OqqcD5JgkGiQB5fp7YRJdYpC4qMYfuHJcWWeXc4RHkGLvWGRHFSCLsuP5sYmdFYfgpPoIc8kAC8JHHsLY66uYUF2RTm7OLB5J+l8sjhrJBRsRPjCETFgP/c/zSPPuaggiuJcP0qiOglyHP5EPcz6fUi2VIn5ZznjWrTTir8xzGJI+8vhaJAItx3chjyfiVhhCWnG8IY12TM8uG0Lbrh0ORYuXuyWDp6NG98T4yKfb7ehU+nvj+PwoUNnDGm/88ZqTN7fgYpAjLzhDN2uFkzygtdU78WcxYvEQB+cWc2JUgOwZzxl8hQc3L0TbT29yC0uEffHACy+fT09OLBpPS6ZOhl33HY7LiFvliff4OMpr6ggsQ3SdywxlCYL8Kns3bMbh6prUXyBfY4lYw8WYLqmPCfwf7pFI44U4FFACAhVxjzyEs9mxB5ojMQiPy+GkvwICbIPJTEdhUYcgWQTvF3HRCJSijy4TLwbtkpi7A2JkDX92rkJh9iW/jaJDg9lmfQXo8sJo6W9By3VR9HfWg/FzggviQdq0Fnw2QHPat3YZECc6dgGxJmDvnx+ORPdH44ikhMjg4cEOY/Prwf5niSMnhokavci0dUOx8tDUo7A6Fx83T0BZLxR9O5fh0lTJoluQVw+HPAlY++v9cgBfPlLXzkn75dhD51HsLr0sqERYDY23n9/10cmOmDP+Kmf/RxadxxH0104bPegiozSnsIgEgFdJDNy+yvPhc1e76n4/H6UkfCuXf06oiVlH3jIZHgk4vR72zfipiuuwC0rbiWR/XDom4eTLCbPt4i+z12mOFpwKuz9d6ZN5BQVi3tLMnHg+48e9d7f+vIXHn7uySdTbvGIIgV4NGHRcAWDnnzR7skhVs4KFqFV9uDyoyjJC6A4QoLsTcIXbxDhy/6m4yLpyPGExZSFQh3PUYj5K2K6w0gJUoES9Gi5aEsoaG5uQ0vVMfSRGGcSfdBVhyoqg7wJQ2SB8sxA7FVxBcdWJL9yuy0PzM/hO1HGFRn9Pk/qx39HVLa8jCQDwuwaPDwjE3fFCsWyYeuC3DAKQwr8yWYka/ch3tEKhAvpnITd7mLDBJ17nlCjp6ONjKvjKCYPbrhC0XxtmmurUej34bobbhSCfC70k4Bt374NV119TfaaDgGbN28SAnxqJvSB/fuQMU1Mu+EKlF63HBVXL8Xka5dj+lXLsfTyy1FCAhmnfenu6sas2R/tr5tDAs2h/SMnTqCovNI9nwr2bHgH1y5djJXk+fIoWh8Ht/+eLr5837z08ksIlVbCx4bLMBlJktGB72fbsfody/vwC0892ucWjyhSgMcQH4gFLfSZQ6sDYVX24HJJlIUHl+OjCtWEr68O6YYDiLc2wvHFstMeciVxHkKs0t9RSRTMcAkS/hIxXV9b2oem9jia6hvRWFuLzsZa9LQ0IN7Zjv7uTjF1X6a/D6k+8sozKbFYqf6Ti06CrJF481zIA+IspvfzeETlyxWeSE8aqXpt4PzSwv2JvcGg6IucT0ZOQZg+xxvRc/x9JNIOtLxyYVSc07k8V6Il6DqwAeVFOSI/gK//UMMCfGLv+7jxyivIc5zslg6ehoZ6VJGoXXb5FW7JhaHT/mwmj3rO3HkfGoYy4A9g7sJLMOOSBZg8fTrKKitRSF4n9/flbGcWz0Q/ebNHj4jJ/M9EYVEh1q5ZjbyKSfB4fag+uB8xxcKXyPNnL/lcqautweq330HlvEuyBqRkQiEE2LZ6fd7gT3792M/jbvGIIgV4LMOCwWLMokEfOUOaZxgKRKLIIUEuyAujiDzjYLoVybq96COPSomVigkFxOT/5wILDS1iQgLyitXIwOxAJejzklCQd9zuxNCSCqCh20R9Fy0tfWggga5piaO+sQ21je2oaXCX+nbU1tahproRtTX1aKitRyt5Yp1NtehrayLx7oOdTsDQVBHq5jAsi4WQoGEQoo/iijG90z0+hHNykU9eMbfLcnexzvoaMb62KrzhczyXg4KMEm8IyZQJpWEXKqbPoMpg6I+bPcGmIwfw6ds/hVCYjuUcOUgilkqnPzRW8oXAld7e3buRX1CAAloG4NA4C7LBhplbdjo8VeIudyCPMwkid206sHcP+ixH3FPHtm3EN7/2dRFePh/eenMN2pJp4VHzvSKZWIgQtIOMYvc/9dyTT7a7xSOKFOBxxQeCzCFr7jcbYuHIJzEmD87orUfniX3IeCLQI4XnJxwsfsLrY69VI884CFVMQFAAO1RMHnIp0qFSpMIVSIYq0B+sQDw0Cb2BSvQG6TU4ObsEJqHbKEKXtxSdRgk61Xy0IxetdgwNcY2EO4HGpjbhWbfW1SDZ2Sw8aA51e8nI4C46IyXGA5EH3esX3cUKckPwkDfcfvR9Opc50KNFwyTC5ImTodN1aAvKC8LwhaJDerxcwSQTCaRam3DrrStFmPVcWf/uOlROnoyKikq35MI5fuK4aKetIC/3XEhxJjMJ7DJ3PuGPwn2d+7H7wEF0t7Vg8czpuP7Gm9x15wZnP//6179C3rRZwnsejuiEZHQRAgzHdFQ88cITTzS5xSPK0DTqSEYcrhAsy+TZPKCTSBZOmopFSy/BFdPDiBx5EYkT20Q3Jq6UzguucFiIecQpK50d1YlDyh4P9FAMejgPeqwYWk6pmONXz59Ey+QPloIp0Evm0jIPWtl8oGwhrPKlSJVdikT5VeguuxotxdehOudKHNLmYlt3HjYcaKcKfyt2rV9HXtt+OOmkGGCBPeORwKZjZSc0nF+E+UsW4fJZuXQuX6JzucNNeBti6ByzgZMqWYaj+/eL8zuUcAUT7+1BbiznvIaS5HusqakRk84jdP1JxGJRdHacu8PBXaLYoxdDlH4MM2bORmdDLdIdbbj9U3e4pedOU2MD2nr6EMnJcduTJRMVexStKynAEwDODmUh9oYimDJ3Hq5cMh2FzRuQOLQepM5UEw/BZRaCTAtXRkKUecmcsqQ/uvDkE7Qo3P1JybYDc9uv7gvAiORDz6uEXjwHTsUyJMquQkfpdaghQd5rTsWGIz1Yv/ZdkcFqJfvJ2/edMew41AjDRhg1AUydt0Ccy9y6NUgc3yq6gZ2vPfOx0LnTJy3GieY4+rvaRbv4kEHnK9XfjxwSkfOhvb1NhH0LCgrdkqGBf49HmjpXxDCQBBueH0c+72sygRuvuRa57gQT58OunTsRpN8air7PkrELV0ua4jn30NAQIQV4AsHC4ZDYFk+dhSuWz0Vx23tI7nsDjkoeJA/JOFoMiLdYSMA5w9j1rFmgWXN0nx9GTgm00nmwJl2GnoobUR27AlubPFj/1tuoO7ALuqaL0PRIwEYNJ4gVT5uJqy6bT+dyI5Iswvq5J/N8InROVF8EfTlzUXP40Icygy8UNljMVAK55ynAx48dFyNDiYnLh5DcvDx0d3e5n86Nsxlh7Fmzx37d9Te4JecOP0fbd+0QfX+l9ztxYWPbURy/pugfnX1jhJACPMHgtkyLxCOvrAJXXLkYU9MHkNr+a9K6ZHbigrEIC7MQZfKWWZBJaI1YEbSKRUhMuUl4xRsPtGH72teR6e8V4/mOBAPnsrByGi5bNhe59W9lQ/tDfR4dC1rlEhyvbkImlRxSJ5sNiVOnBDwXjh45jLlz57ufhg5OtrJMS5zboUaEzCdP/sQuR2ejuuqECD9Hc/PEPSCZuNCzplmOPbQW5jkgBXgiQoLGFVxuSQWWXb4El0Q6gR2/RLr5eLZdmGcRyqY4jU1E23M2dM3tzdqkZeiddjv2JUuwcc1b6G6ug34ebZrnBZ1LbnPMK63A5cvnIVa9BqnGw9nJHoYKMj70SBHa1Hy01dVkR8saZdg7aG5uwuSpU92SocPr9XHyCzKZtFsydPT3919wFGHdureRVzF5SKMRkjEL3ersAYwOUoAnMJzJGcotwCXLluLy6SFEj76E/j1viHlZs0I8/G2qFwQ/F64QG7llcGbdgqrQEqx/ZyM6ak+IriYjAye8WSiePB2XLp4O36GXYXa3ku08hO2DqgKrZCGqjh4dlrZuDqWeSzi1q6tTtLXm5J5f+PqTYI+cjRqTjMShJjc3Vwwveb60tbZg1779KJs6XYafLxJsyxq1ilAK8ASH27OMQAjT583HVUtnYqZzBM6OXyBRewCORgKm0zIehNhMQ/MFoM24Bs2FV2PjezvQUVctJmgYEWgfWITLZ87Fkhn5cN5/TsxLPCQJbgx5wUbRDDS09SMV7x3Sa8Jdfngwje1bt7olZ4dDudFoFB4eJnOI4e5QnNzEo2wNNZMmT8Gixec/deLq119HIL8YvmBQRAEkExe+vobHw3OkRN2iEUcK8EWASCgioeCuSkuXL8IVU/0oblqL9I5fI9VWK4RYtGsOlZgMF+SRcf9PY+plaCm+Gu+9uxldTfUns2OHG35guZvStAWLMSc3hcze14fOC+ZuXr4Ien2lol/00IU/FeHJtbY2o66u1i07O8lEEqFQ2P00tLCHz9P/8QT45wLfx3wsPB70x8G/y3P7ng/VJ45j084dqJwzT/wtycTHnZ501JJjpABfJLB4cEgxEMvFNO6qtHQWlhYkkF/9GjI7foVEw2EeFgLw+LOiMixeMf0mV54iK/uUhcvE3xvE3yRPkbcypiwnT/gqbH13A5J93fQzQyVYnwwn5ajkFc5ffilKEweRqt41dMltigOnZD7qqwcvlJ8EX3Me9rO3rxdNDY1i9KnBwv2GeeCL4YJ/v7fv3Ibf5S5RbJjwDEdDDTfX/PKXv0De5OkIkuEhvV/JSCAF+CKDQ9IseLGSMsxdOB9XLJqC5cUZlLW8DWz/BZKH1yPV3UZiTILG7cQsLkIkTxXIT6qcBtbRtvwd/i7PqES/5dCrZTnIpNNIJ/rF3Lz83mTPhm5Fh8PhH/mbZ4C8RV7jmX4F6gJz8f6G9STMVDYsRsNH4QE7ApEYlly6GMETa2B2t5DRMgSiQMeg5U9BU2cCGTo/Q3E0nNAV7+9HVVUVpkyd5paenXAkIiY/GC54CkCepelcGBiA48yjYF0Yv3r6F2hNplAxcxZdBun9SkYGKcAXIcIbpspMNbzIL5+E2Qvm4vIlM3DljBDmKseRX/Ua7J3PInngLSTrDyHdH88KJE9gz4NReILZV7GQWIrF/czrhNh6hYhnqFJLtVSTsG9Aeudz8O7/DaKHf4Pc4y8h7/jLiNH74IHnoOx9EandLyN5iAyAhiNCgGyFRM0gQRbt1Kfdqq7g6rNvxqHeEE7s3TEsntHHwe3BBeWTsWhWMZy9L5NNQIbHhRoAHIYORNGj88w+TUOSDW3QOTmwby90Q0dxcbFbena4/TeVTIqQ73DAInqu3ZBYgPkMD6UA82/+8qknsHX/QUxfvBwaGX7S+724oHpk1LLt5FjQFzNU0XBIlWdd8ociiOXmosCdL7fQbyHH6YSnp1pMf2g1kxC3ViHTUQurt42WDlg9rbD66LW3HVZ3E31uhtVeDbPxMKyGvTBa9iLcvgc5/SdQbnRiRqGOaSUhTC4MobIohIrCIMrzAijP8aAkoqLUn0bUbIGX/qbSehippmNIk3fJFbXii0D1ksDzgCLcTYk9bfaESfztUBE697+H8pI8eP0jmzwTKyhAvGYfWnoyIonqQseM5lmauK9zTqIahZWTxfU5X1io+ro6sX/rZnzhS19GWVm5u2YwKNi6eRMWLVkCYxgSsU4cP8ZDAGLqtMF75Y0N9WJZsnSZW3JhbN2yCU89/hhOtLajcv4iRGKxYTM4JGMTzh8hI+y1F554bIdbNKJIAZacFGL24HSvT4RXc/JykJ8XRXF+GCW5XpBeoiRooUjrRa7dili6Gfl2M8LJesRSjSh0mpFrNaFEbUeFP4HJOcCUPAPTSsOYXFGI8vJiFJaUiMkOgtFcBMjD4lmdgtEYwrEcxHjC/PwcMgDobxZEUUqizEZAzG6H2naURP0gEm31MC3aT284O+MTh31J8FR/DP1pC07tLpRRhT5yAuyIOZJ5ZqrmfZvQa+TBiJVemAjTNXAUDUrNFkyZOYMvzXnD7aUN1ccR8xr4/D1fPKfELj6HO7ZvwyWXLBLjcQ81tbU1ovlhxsyZbsnZOXbsKPoTCcybv8AtOT+O0+/88qnH8fwLz0OJ5WHy/IWI5uSes0cuGf9w1MzOZDY+/+Tj692iEUUKsORDcMWbFWMVmuGFNxhCkIQympMjBJJnXiqkpbgwipLCGEppKSui1+Ic+kxLUT6KigtQUJiPnPw8hHLyyLsOQxPdhXgC7Ozvc8j25CL+skL/acIA4Llxg8II4CkCySPPD6EoqCBH7YXRRV544yH0tze6YhyC6vFDzalA57HdKA7YCOXmZ49hBODz5QtFEA1oaNyzCclAMfRIAYlwhtaeT0jaEX20Eyd2YkppDjyBIP8Rd925wYlpdUcP49brr8X0GbPc0sGzbdsWzOV5e4O0D0MMd4viTOPpMwYvwDwTEo+iNXXadLfk3OB7Yt07b2Ptm6uxfsMGlM5diDnLLhdTIUrxvTjh+clt09xAAvy2WzSiyDbgYYYrwVOXkUoUulBYWDgZhduKeVQtHheZPTMWO0+IvFfyHAJRElgSu1BevnjPiycchSZCxYb4Dn+fM0xFVygOHZ9JTFiUxWKL7cTf5O3p+0YgjFhRCcqnz8DcBbNx6aJpuGp2DMvzulDZuRG+fb9BaverSDUfQzx/Pvbu2kfalx7R88znqWTKDFy6oALevb+ifTkOhduuzwc6D9w2n8qfi+rDB8lCP/92YD6HGfIYz0XkBuDwNU+ez5nHY4WmpiZs27rF/XTuvEPie+jAfjQ2NmLq4uWYd9mVom1ciu/FDdVIFxBnujCkAA8DbFXx7D0GVZ4mZ/rGu8Vi9vdCVx3RBYNHceIBCcaTIA94xx+IZHY6xJPvaeF13I4m5i2m7S8EYQTQ75kZ+m0hTD6E8wpRNnUa5s6bicsWTSUxzsGy3C5Mbl+PnJ6DIqmGDYYRhfeTjpn7j142vwyBQy8i2XTk/KeDpHOnVS7G4apmJHq6cF4zJNF9xddFoz8fDJ77uMh8X3J/2wu9hkMK7dOew4fx4vPPuQXnBreB9/X2wsgpwIxFS+n4FHF/SSSjhRTgIYaFNU1ie3THZmxe+zY2vrcd723Zn102vY9N6zZg14b1qD/wPvo7W6GpCjz0HfaOJZ8ACQGLvxB7m3zjU8R4zvyZWE6e8XWLK7Hsmquyk/mPsHBk/56KKfMW4oqFkxA7sQqJY+StcQY3d6k6F8ij1sL56M5diMM7t59T2+2p8D6xF3u+Rp44pmE6j2KfzvG3+/p6MX3xpXh32za88uLzbungOXhgH1r6kyifu0A8p1J8JaONFOChgioUzqirP7gX69/eiG3NHhzyLkBN3jWozb1KLDV5V+NI4FLsMadgY62KdVsOYeu6daglMbZTPOetd0S70oxbqOL+QIx5YAwS4/wiFJZXILeo6LwF50IR7c7kNZbPmI2rlk5HWccmJHe/kg1xshCfCyTC+vSrcLCuDx311aNyX6R54IthGmWMQ9vn4tnzxA219fWiKaJi/iK8u2MXHn3oZ+hoa3W3+Hga6mrx8M9+io3v7ybxvQQhznaW4isZA8gkrCGCxbdm325sOdCA1qKrYJYthpI7BUq4EGowh5ZcKMF8IFQAO1yMZLAUcW8ROqwgmlu70FZ1BJnuFoTCIdEliL2Pkfbixi2uIIvQN4vgKDJwzcI5uciPBaB2VaO96hBMby40kZzFFf9grit5+d4AUqoP8UPrUTllCjnSLMKDvCfICOFz0V5bjauvuEIkGg0Wzjaurq5CDS3Lll963tMZfhJ79+xGlISwctIkt+STWff2mzhQW4fSqTMQCIXhDYdRR4K8Z/cu9HZ0IOD3Q9ez3n4ykUBvTzcOHTyAde+8g7XvrkdrKoMSMox4ikEeSEUiYUQWtGW9/fwTj73jFo0oUoCHAK4YOxpqsWHrQfRO/xT0kjki61fhwR25whXJR/Te4WEU6VXVRKISi7LDYhwoRo+Wi5aOPrSeOADE2xGhCtzjDwhRkYw/+Lr5w1EU5McQcnrRW7UXvb19UGJldG+QoNG9cHYcqOEidLW2wOg4itIpUwdvYLgC3FZThWvOUYB5Uvunf/kLkXF89TXXDsvIU5zRnEP3eHn52fsm7961E79+6SVULlgMn3gmLPg5Uz4nD/0ZC3UNDdh34AD2H9hPv7sX23bsxPbd7+NwdS1a4v3w5hagaPJUBMMRkacgkQzAAmyZ1jsvPPmYzIIej3Cw07Ey2L19J3rKr4FRNJ2Elh5yftA/zoNlQeb19D2u24xIHrTSeUhOuR71Bddia4OKjWvfQdPR/SJLU4alxyccIvcEI5g+dy6uWjwFs3EUyq5nkag/lB1VjIfo/KQkLbp/OEyrzroJexsSqDmwR4ztPCjou5xBnc6YSKfPbd7d8opK5Oflo6mx8bzbn89Gf3+cxPTsnjUn4K1a/TqilVMRo30SmfQEn1tOZmSjpGDaTOj5Rej3BtGp6Ej4gnCieQiWVqBk+iwUVU6Ch84bf0ciORWOWCmKne9+HHGkAF8gnDzVWluN2mQYnsrFVDNQZfdxwnsmeFsWY9uE7o9AL52PxNSbcTx8KTbsa8audW8hHe/Jzn07Sm2bkvNHtDWqGgoqJmHxkvliJqqSlnXI7Hwe6c4mEmESoU+aUYm8PS0YRXrm7di+6wg6m+pIWAfXLquqOlQSnraWFrdkcLCwff4LX0AZeae/fOpJmMPgNfI405FIxP308bDH2tLWgdLJ0z4SDeLPfH4DoRAKS8tQVF6JAloKyYAoLCsXg2sYrvDKSJLkzIi6eug7ug8SKcAXgPB+6V/VkSOwSpdkx+49F/E9HR5Byc5AD+VCm7QM3ZNuwZ7+YmxYux4tJ45QZWKINi7J+IKtbBYBfziGKXPm4IrF07G0MInY0ZeQ3P0yMr1dyM5C9TEeMYmQUTgNXWXXYuv6TUiRQTaYrHm+V3iksfr6erdk8BQXl+Cu3/q86MP96EM/R/wcZy76JDgpLZlMIkr79kl0dHXg9ddfRV9/gjzxj6+qWISFyNKryAVwP7N4j3ZOgETySUgBvhCogksnE2jsTEOjCpK9lSHByoi2YiOvAvb0G1GbewXe234ER7dvEt1KZEh6fJJtf1QQKy7FnAVzceWiyVgc7UTkGAvxa0h3NcEhj1gRk0+cJsQcIZm8VMz+tGv9u/TZPqsxxuHaEHmBVdVVbsm5UVJSitvuuAOhcAQP//xB9MeHRoR5FiTe8zN5wK1tLdi8ZSMef/Qh/PBffoDXnuWJLmiFNDwlExCZhHUBiMHuO9uwr64fyuTLoLjtU0OGY4lRkZRoKfqNHLTUnECm+QhycnPgC0W5LpcW/jiErxn3VQ7FeLztGArCKoKpNqRq9yHeWouM4hEJety9irbmL4jvcfKeklOO9ppjCCQaRVj7k64/x2I4XF1zaD+uuvIqMfDLucKJWJWVk8iLrsN7G9YLUVa17CT/xiBD4acT7+vFzp3bMf+SBWhuasShQwexY8d2rH1jNdateRu7Nu5EzcEaJNr6oWZIsHUbk+bPyx6QRDKEcI6DbVm7nn/i8RfcohFFeXjVGnlbnyfsidYe3Iu1JxToiz4LmOeW7DJoeCo+qnzNrmaotZtRnKnG1NJclE2fAX80jy0B0mobFnngQy3IXOmfjIo62e4+kqFDZVGly5vpj6OrrQ1NLe2obelDmxlEJncGjOKZ0EM5dAno3FvZ8aXN3lb4dj6BG66aj4LKqSLc+nGwl7xjzSp85xv3YdbsOW7pudPb04Mnn3gU+97fg0kVU2mfnewAMrz/JMjhcIj+1tkDauyVNze14NCBA5g5YxaS/Un0dHbDTjvIJNNQHRWGasBDhqdhGCJqUJtqwrX3flm0aV9QE49EchqcI2CmU498feWK+9yiEUUK8AXAHsX+rZuwJV4BY+Z1InQ8rGhUISXjcFqPwt91FDl2G/KDmpj8IJLLYzHHoPM4zCJcx1X2B4j+qacW0CanhjAV3p62yX6LRJYnSaDKMpNMcNUvtuEK0PBxeJRFmSxHWs+VvxTlCycrxCSuqQR6OzvQ1tKGhtYekBajxyiAkj8Vev5kaIGICFFnqnagtO4VXL/yFjFYhri+Z4A97RP7dqMy6MN93/y2W3p+tLa04J//8e9Rs68apfllSJPBKe4b+qcZtP/udh9Pdlsrkw2f63zM4h+JLnnTOi3aKV2exPnImDjcfhhXfuEexPIL5b0mGVKkAI9jWIC3r1+P3ep8eCYtFe10ww57AYTZ3w2npwlGvAW+ZCuCdjeCmgm/V0fQp9OrAW8wCA/PQkQVmU4exQc1pEKVIE+QwG3NQCqRoIoujXTGgmk5SGTIG6H1Jokw1X+0efaLqkJeD3k7fq+KWMiPcD4Jf04+PMGQGB7Soo0HuolIzg/R7YiEySZxS/b2oJvEuLWtG83tvWhPaej3FsCJlEPLKUdmz8u4cVYA0xYtIUPozPkHLHSpVBIH3l6Nv/jTP0fhOUzKfyZ4gI4ffO9fkWlJIy+WLxKqWFR5VqvBwk03LK70NQHvI/+GEGN6z5502kqjO96JngSdA3pdeucdmDLvEpEUJpEMFVKAxzEswDs2kAA7c2FMXS6yVUcEFkSqpOl/oqK2SIyVVK9Y1FQfdDsJzUlDo1eVBNFJx7NCfLoAaz4hzpaiw9G8sOmVF0v10KsKh15hBLjGFN8RXazot3QrAU+6C15aomoC+VEPSsrLRXKR5gnANLOzH0nOHxYiMXsWCVOGvOJEDwlRVxe6ehK0xNGVNhDvbMfC6fmYvfRSN8HrzLAXfGjbZswpLsBXvnbh9cyuXTvww3/+d0SVHIT8bHyRR+uuOxt8XB96FUfoiGhKOpMi4y+BXhLdNN1D3D4X9oVF0pZvVgmW3bzyE8PtEsm5IgV4HMNtwIe3b8Gm7mLoc24mtzTlrhlBRPswCyQJJv+jissR3THIG+X94XZh9nTdCu8kHLLk/qdCzHUouofe0u/QZ/HqhkRFuHkA+o7DIzhRZW+nk3CSJPiJTvLCmxBMNiJf70N5WRGKJ02BL5IjvCNZYV44A14xXVQynFJI9fchlUgiY0OM7uQPBj82BM3wtU8lE9j79hr82R//sRho40J5fdWr+MVPH0cpeeMGPQeifZbuv4+F9oGNMtFsQfcQGwxpui9TGToOMiJNul85sUvXdCTSCXEPVuRVwmv4kKLPjU4HrvvyV8QMRp/0ZySSc0EK8DiGPZSWqqN4fU8XtGVfgsIe4mjDFRQLKPsk9J/7v0/AvfwDFfjJivz0zy78++K3Wayz09XZVEHa8XaoPQ0IxOuRYzahsjCC8mnTEcorzIan2TD4BJGQDAI69yymIoQrPrN9lR0D+2ywsXh0z/vIhYk//KP/4ZaeP6l0Cj/8wffxzmtvIzeaS7tCRgLdDyobbafBHjI3Tdh8r9ArH4O4i+hVU1i8uQ3YAw8ZhB56TZBx197Xhpkls2CKSIqD4x3Hsey/fRa5hSV0vDK6IhkaRluAZTekC4SH+zuxby/M0sWkR6d4i6MJCx1VdOe28HdYIAeWT2Lg9y3R9Url5JlgDEqkBKlACXrUGFq6E2g9cQiJ1lr4PBr8oRAMr094ciK0KoQk26eZP59cqEy2I38CdI04EUmMAiWE7WzXyoW2i+TmYv/uXcgPh1BWUeGuOD/YU508ZQq2bN0EJakg4AuQBGcNMyHE7sKeLG/roXvER96s3xtE0BNAwBtAyBtC2B9ByBdEwBOk9X7a1hAJWa09zWId93vn30kk4kDYh4LyCnH8EslQwM0clmntfOHJ0emGJAX4AvGQqHTVHUerGYaeWyZCvhcdLAJ03KSpUKky5QkEMuFS9Gq5aI/baK6ro3N0DMmeTpjxLmT6e6FYJlJ93Yi3NSHZ3SGWRFc7WaMJGP6gEGjJ0MJZxp5AENs2vINlS5fC5/e7a86PcDiCQDCI97ftQnG0hAwtPwksL4GTCwutWEhg/SS8ftqGw8pe3Su8Xo0MLtHkQYgmFPrHZUkzgb5EH3KDuSBTgww9B52pblTMnk1byntDMjSIfsC2te+FJx5/zi0aUaQAXyDs9XrJwzu+ZztQvpQ+c2UySK9kIuJ61DyIBE+/Z4ZKEfcUoNMOo6XPQWNXEjVtcdTWtaKquRfVnTZqOjK0pFFLr9UNJMYdzSJbV7RBS4YM9pZD0ShaWlvRXHUcS5Yuc9ecP8WlJdi6bRNS3WkSYF82suF6vx94wRxyziZbnenfmWBvuIWz/MkjZq+Zw9Rtnc0onjkzm1A4RuEIDtcBg17o/FzEtcWow/eVbduNLzzx2BNu0YgiBfgC4YcnGIki3VqDxqY26KVzsiJ0sXNSiMnLCeaIaRczwRIkQmXoD1Wgz0fCHJ6MZGwaEuFKJCJTkMibg86eJJSGXZg+exY3Ero/JhlKovkF5LVuQWEsitLyCwtF82AZppXBji3bEA1EBx8SPwssvBx+buhsEO85HB3nSUnyIsgrKhbh97EEiymfi0wmLXoBiATEsy4m1R82DDIost24pBSPNNzsRfdSPQnwI27RiCKTsIYAnoQh0d2J9WvXoz7vCvhmXpMdFWtQc76OFiRuQt/4lRZxF5xSqQ1RRXoS/htk7YvlNBSqYB0OO9bsRrh2HS6dU4yK6TOGrDKXfBhud2+qqUbXsQP4s//vz8XE+BdCV1cH/upP/hzBTAQ+L4nJEF03vmXaetrQ1d+JIHnB3Dc9OKMMl638lEjsGvJ79DxhD5+P+ejuXWivroHm8L3urjwLvGm0vAQzFy07+TuSkUMXRlPm7W+svPkGt2hE+WhtKDlnuNtPIJqD5ZcvQWnXdiT2vi6kTAyqP9gncSTgGo3noPUE4NCrTU+/adnIpDPICKudJJjKHNUgF8QvtgMfA4mj+O6FwBULt4/zaGGcLc6v5CGz+Kapkk1sfRZFdW/girksvtOlLzCMcNewkklTUNPQhF8/+7Rbev7EYrlYeOkS9CV76G4fyvtdQX64AEXRYrpXgAzdM221NXS/8ghcYwduhjq6eydqt+yE0ZaC0ZGB0T6wpE95/9FFp+0bt+3F0fd38g9d+HMmGVfIEPQQwZYrh6LzYwGYTYfQUXUIGU8UeqRAeMijFpYeEF0SUg57ZdrrYNbvgV27C57WA/C17UegYx+89Kq0HgZaaL9bjiHTVg2rr4O0MgFb9UAxeJYe/h0egP9C2rnd/dG8MBNxpI5vRrDmXczJSeGS+TNQWDklu8/SExhWLBKzEzt3oebgEcxffAny8i5sTnKP14N1a99G1Hf2OX7PFc6e9pExyFnTff3dyJ82Bf5AiNaMjXuEQ8l7334buXYI0XCOSEbj9nBOSAv6Q+K91+PNfvaF6H32s9iGttUtBQ0ttZg0b64Qc8nI4Yagq1544rFH3aIRRYaghxgO7/V3taPqyDEcqe9Bu1ECpWwhPAVTxIhEDj2sPOfvsAoMP8TkWbLY2eTZZroaYLeegK+vDrmeFPLCBqKhIHw+bmfjPpjc9YeHnbREaC+dccR8rfFEGj1JB/2mirhtIGVEgXARlFABtHA+NKpERAYrG+3sPnPIXbTNnXJsLKa8P2KgBt4fM7s/ZKREErUoDduYXF6IgtJScrhDYrCGsRSGE0lF9JByG99EgY+ns7kRm3/5a4SVIKZdOgN//Kd/Ko71fOnr68Of/8EfI+bkwmOQgTXE4sieNWdHV7dVofjKSzDn0ivFaG6jDd8Xib5evPvkk6j0ldHn7Dnk/TXpOe9J9CLAXa+8ATHASFe8E9FATGSBn0xAsx0c667Czb/9LdGrYqyFobnb10QdUGe0Q9BSgIcBFmEesaizqRH19S2oaelFhxWEmTMFWsE06NEi0iPyKmlbMbLUgHCdq5fM4sfCICZHyA6KwQ+LGCe6twVOVz38yVaEnB4Ux7zIzwkhJy9HjJxkkDXOGYDi++zR8s64+8C/I4Q7nUI6nRajLvX1xdFHgtzdm0Q3i7JNhoZD3r4vB0qEjoc8H8UXhkqVTVasxNGJ37GTPXDIm7Z7muBLNCGm9aMk5kFxQZT2Jx/+SExURWNt+EqdDIyUmUZvbzd568kPKsxxjqrpaDhxFDXvbkVRrBTdVgf+/l/+CeUXmJD1wF/9FeoP0TXmCUGG4VzxKFhdvZ1AeQSXXHP9mBAFNloS8T4cWvM2poQqPmTE1HfUkkFridB5YbQYrd3NWYOOntfJhVPpOcs+7/y8Hes8gQV33pZNyBpjAuwLhkQzg53mwXTOsY4a40gBnqCwCLHAmcl+9LS3obWFlo5etMVtxB0/kp5cIFoCNZhH4kXC5Q+7E7HzQ00LZ2ecRrbTBl0u/o+sZjuTgJPqp6UXdn8XtEQn/JkueJFEzGsjN+Ila9uLcCQoup8Y3EeXQy6uUGd/k//n3gL0h0/+VX4vKgu3+wiJI487zRM3pJIpqnTi6O1Loj+ZQXcig3gaSFl0vNBgKR7YKnnXThoqeQEeJYMIOUWxkIFY2I9YTgShCO2PP8h/SFRSJ/dhjMDjfNfVVaFtzz5E4hmEyNlSs6d+3MPXNdnfh0xfAj665070t+He//P/4Yorr3a3ODs8KcL27dvEDEns9eXlF2D1Sy/B2l0LP3nAw3WeeBQsS1cQjpHRNgYuBp1KJDNp7GtvwuTimSefHxbRI02HUJ5bgf5UHB197QiRkRoJRFFHwjynbK7YRmxLy/HGg1hYWC5GAxsrAszHwtVQu24jM6kYsxYvF7NVjTUD4UKQAjzBYRHmhYdiTPb1oL+vF91dPcKb7OlNoDdFD7CtIeOQ16z7SLh8MFWqwNxZj06FR93SrBR0kjnFTJLAWfAZCkKGjYBXpUWnh1xDIBiA3++DNxCAZniFxzMguuf78AjLngWZjkU8mGQJczhZjE2cTIpELvZIeOadTIbH/KWbm8Pbhi7mjeXFR/vE0yWK/WEDQhgBY+/240nsW5rqUf/aalyfiaBID8CTHedpwsDXk3MTuMVxV2cDvPfehN/6/D3ZlYOADbH1G9bT/ZA9K9y3+J2XX8WXzVJEDL8YPGM4EPch/fRYGY6SDdSeTBJP9J1Afsn0k3cJm7LHW44iP1xIohtBd7wLYTKye5N9QoynFk6jZyR7jvjZrG88jN+JzISPBXiMPRNxMqI3ZlrRdMkULLz6ujER+h8qpABfJAhvktsS6T0nQ9lmCun+fqRTaWRYuFjEMqaYApDbYC26KqdW+PxQeuhm0TVFtNka5AUY5Glw30PDoM8kcJpOMkGeGwscX1QhcCy8w2GxcgXO//iVKuGBfWVhHhD6gUqeX3kX2GsX64djf4YI3leTKvcdzz+H21p1LI6WCZEZu3t8YWgkGbX9HXhnlg9/8t3/45aeHW4u6OnthY/nh6aT09nViV8//UtM3lCDS3MqxDm8GGAB7swk8J9te5FTPPWkAPMAJG29beiKd2BGyazs80D/DjcdEKIc477x7nPAAtzYdAR/WbgEfo2jB2PrbuMGpXYyHB6PH0P4jhsxacqMCTMtpBTgixCu5Ol/J71J/p8QJ9Ex3/UMzyBS/CDQl+irtAhhEyXiQeatxQPN78/w3RGDjmtAjJlR3ZfzQCOjZueGtzF1+wl8Lm8WbDoYriAnMmwwPZk6jq/969+gvLjULT13ahrq8Iv/8de4xz/VzQOY+Ih2aRLgH7XvR+4pAszwvX+46RBKc0qRG8wjz7cDjV31mFE8K1sHuAwI8J8VLBqTAsx4FA2He1vwjL8D8//bXQj6Am4Ea3zDApxOp9/65m0rbnKLRpSL4ykZYwjBpJuXQ7YmL+T5ihljWFDpRucELZVDx6ct5ObSFSPvlrazyEUW36VFeNS0XEiIecjgYztlGU/ww1hfWwV950HcFJlE51mZ8OLLeDQd05MG3lr9hltybvT19aKxsREK1cf9eX6RuOY9QxPKhIRuD5ZSnmKRxfhUOGub+zA3djYgnupHU1eD8H65/FRYjOnJHYOy+wEZOr4ZoQIs61Zx4L31wsD68NGOT7iOUhUnTK+jcjhSgMcKp4iWENKPW9xtxJMvGTK48oz3x1Gzbh1u1YsR9QSoUh3/Fv5gsOh+WhgqxvE33xNe7GCwTAtbNm/CM794Cr/+1TN4Z+1b2PTeBqR8OlZ3HkdLXxc8pwnNRIRlM0hea4BulY5EL3g2JxZYXjhClRfKQ8gXxtHmw/CQAZ0XzhPh6YFtePuedD/8tgODv0O/p/N6NsbHEFzbWIqDq6OVyDlYixNH9kMjg3VC4Ci5z46SFsqBOCQSQqXKZM+GdVhQ1YMrY5WwhimJaCzClWtA98Du6cd77VVYdsXlnygA+/buwcsvPY/enh6UlVdg+owZqJw0md6XY96CS2AVxbC17gi8vUkUesN0Lie2sWjQueIkvT099eizM+jLJNFHotqbjotjzwvkCAOvKFKEpGWirb9TrO/L9KMr0Y14TytWhsox1Rej8w4kUnG6KBYJuxfZ6TlZ5kcf3gcvGQz5joGNdYcQmToZfp/fdQjGJ9wMSAfQc7iu5j/eefTREX/opQBLLnp0w4Oq44ehbNiJz0amkVeSTWK7mODjLfIEUVV9AkftXiyYf8kZQ4xr31qDrVu2YO68BVi8eCnmzJ2HouJi5ObmIicnBwUFhSifPg3ByaV4+/0tKE2oCHt8IsQ6UeEjK6RzV6Aa8JgmciwH+WIBuvra0U8nksU3YSYR76jHDBKwAqrq88jrLbFVXOnLw2KerMS28HJvLV7zGtidaEd3vA2GmUKEhJjbhjnZkb5yTvA1HMrYKl/HXCMAu7cPu/qaUDz9g65X4xEWYNuyO7t0VQqwRDLSsIcRT/Th2Ko38FmnCMWB6EUTej4dnSqjYsWPAwcP4mBvM/LLShAJ8pCPWd7bsB6739+FFbeuxOIlSxGJRrMexGnw5PulJaXo86vYsn4DFgQKqOIez9X02eH+scVGGJOMIKZ5IrREMZNep9Dn3eQZ64EYOrrqsdJbiKtCJZhK66fTMsMbRSV5vj66D9/trsYT0RiaL7sHjQVTcdQfxkEzjhO9jYj3d8BHAh3RfcIL5Zzqj/OLOQ3Sp+ow6FV1FHBgm710Q+GwtwqdvHF+b5DXzp75OUco6FKWecI41lCF1qCOotLyMTeIzmDh+9ex7S4pwBLJCCMkgR7APe+sxfKGNJZFyy5a8WW4GvbrHhRZBlqPVWH3gX040daIhG2KMOOrL72A2+/4NGbNmv2hLN6Pg0fW2lF/FF2HqzAtlA9zAp/bAQnzajp8tPBrWPci4Vh4t/M4UpqGnp4W3BqbgnJfVBg7vJ2HhJLPCg+8U5XuwW4ng7Q/CjN3EjKlc9BVPBN1sWIc8fpwMNWFup4GZJI9CJOgBg0vDE7KpO+zGPMrt7uzGB7sasK+eItYjvS3ozrRifZUHF1kbLbT0pTsRnWqBxn66yzq52Ie8d/hv1uoeLCt7hC8kyoQDIToHhl/13e0BVh2Q5JctHDo+ejBvcAbG/CV2Gx4yXO7GLKezwYnASUyKdRTRd/uddAb8+KI0ocpC+bhm9/6bXerM5PJZJBI9iMSjorP1fW1ePz//TOua/NgeqQQaRKkiwH2Mk8ku0RCWkA18HZ/IxYYOQiT93pb3gwUeQIfCiez1xq30ziW6sURJ40DJLhVuWVIlMyBVjgNmqIDfa3wtFUh2noCZe21mJ6MY5bmxxR/LoKeoIjm1Pd14u1kPUKLZ6Js9gyEc7JTTSbi/ehtaUeqqwcKd3nUFESKCrFjwwas7I2gyB8553uf75NNnTV4s0zD8js+I7KYxlt7cHbYYPPEq70dM569++4RvzmlByy5KOFBUXge29rVb+IurRT5vpDIBpZk2/l4Evx8qtQ54aYg7qC+ugYFVy/BvLnz3K3OzCMP/QyvvvgicvNzUVxcilgkCn9JAdZsWo9Jjh9+ET6d2LA3ya7Uc20HRKj2xpypaCVj5o78mSKacDjZjgXBInGeT4XDxqW6H1NJbGeRITOltw3hpiNINR1ED3msVjgfTslc9BfPQHNeJU6EYjgIC0f6mtGd6EBPKoFNejemfWElrrrjNsxesghTZsxExdSpKJs+FaUzp6F83ixMWjQPU5dcgo50HHve24zLjIJsEt453v+8dQkdX0NzHeq9NgrLK8WQteMJ4QE7ds+MSOhHLzz66IgPLi4FWHLRMTAQyu61a3B1K3BJpBSmqDIlA3BAkwVCJ0OFu2RxW2FjoQdLl1/qbvFRent78G/f+x7ijf04cvQQVI+KispKVJZXoNMLHN68DTPJW5voZ5q92RQJ7brOany2YA7yjQCm+GKo9EcRJG94R18TlodLT5PfrKBx265H8yCHvlNB3i0Pbjkr2Y+yzgZojQfQ13IUcYW2zK2ARWLcS95xQ34lDpppNPQdxu3f+RquvvEm5Ofkiv7dbAzwopN3HPD5EA6FaAkjk0rjkZ/8BL5jLSjUAvDYCoK6l76THblusGLMv1tK399afQB6ZSnC4YjoLjleEMdq28lQSn302ace7XOLRwwpwJKLDh5w4/DencjdcQwrY9NEdulgqhsOufEcVqrlQKMvjNWFJ43QaTGoMr3QLkD8bY4McJLQ5o5qLL3hWng9PN3gR2lra8XLz7+ASXmTYcYzOHzwIA4c3o/2thZ0dnRCO9yIqT4W4Avbp7EOC3CGztmm7lpUKgHEFC9iqhfxZBK7uxvRbCdwWaT8Y88Dl4vrxu28ug+FJMaTVQ9mmRamxbuR11oFs3E/ejtrkTb8UGPlMBt24Ut3XYcVK24VSXBng8ehDgWDKCGvuMFj4WC8Fce6mtHV2y3unygZAdwkczYxZkMtbHjhS2Swpa0KJbNmCWNtvCBGbLPtRNLBQy8+9Vi3WzxiyDZgyUUFt/l0tLfi+G9ewFe1SSj2RwaVHMT9Yrl/5/Z4EzJ+qpjOMVw3krAAcAWbY+lYFCwUny90b3XyxF7qOITK++/C7Ss/5ZZ+mLq6GvzZ7/8xJudMJRHwIpGMoyvZhXi6E7fHpmCxkovgRRKCTlsWfta7H0VlpQj2pLPtrl4dfXkBJGqa8DXfDDGwxWDh+4+HNeHhH+OZBFqsBKrsDI7oKrbaFm6+cgZ+/9vfgEdMBTl44qkEGUht6OnsQkttHdqO16Lt0DHorb0ojDuYEshFUSDKO0Be/ZnDy8LLpkP5TftB1F8xG5dcdiXM9PgYK1rMDmearWoGy75254oat3jEkAIsuWhga56rkO0vvYCbGyxcllNJnsrZxZcFjAX3192HMeXzt6KgtGRMCzDvMc9GtOPtd7F0fx8qwuR1XuD+cleW1mQvnot24U/+6e8QDUXcNR/AIejfve+bqAhOgoe8ZD5vPNVkY0cdyhIpfKN0icie5Qqbz3s2b3fiIQTYNPFrrRG3/+l3YKcyMM2MGLSiN53A5n9/FHep5bA+fqyTj4XPqUb3MX/Vskw0J7rxJGrxx9/7e1RUTMpudJ7wBBqdPd1ob2lBe2MT6vcfRtP7B+Br7MF8IwdTo0Uia/pMnjsbCF2pOB5JHEPRZ29DSWnFuJiwQQqwRDJCGCQKe7ZuRP6Gfbg7bzbd/YPzDL2qho1tVai5shL3/d7vIxgIuGvGLiwCD/74h5ix5hhmxoqGJMGMveDX2g8j8IUb8KUvfNkt/QD2zv7tX76HnWu3Y0b5LBJfM2v00N9u7KjFAlPDnXTee+wk8vTsOZyI4egBAX7eaMZ3fvjPCHi82RXE4WNHsOYv/hmfCU8FT71yKllhzY6xzGu4S9wnnR+eIGFfTzNqrpuCb/ze77mlg4enDn3tlVfEQCqXLFyEYJDn5/6ADhLj5oZ6VB88guPvbUNuVScuD5WJa3omPCTCe7ob8VxuAks+e5c7t/HYbg8ebQE+DxtMIhl/6LqBxsY6pLfuxorIJDEO72Cqfq4UeSq2XZE0PvvFLyESCApvcKwv3B2kt74ZMW+A3rsHc4HYPBZwuAJHX16LA0cPu6UfwBml93zhS4iWR1HXWpM9x/TH2TsqjJVgj5LCI007sL6rRnTP4eHvz1yVTwz42NOplPspSzKZZEvF/ZSFz4FfNURUoDUTR2O6T7zyZeOs8Y87Ryxu1UocMxYvdEvODc6FKCgsRHV1lTDWnnzsUax+czV2HthDBlMrvH4f5syei1s++xnc8gffwtFZMRxOtIsuVmeC939uuBjzm1I4SIauZoyDCTnoGtF96NV8Rrbf3AgjBVgy4WGLPZ1J4di6dbgJeSjwhQY9KIRGT+eb3dVY9vk7MKm8wi0d+/T29SFR3Yio4aeKfGgUmMPYEa8fV6QiePGxJ9B/mrgw5RUV+PZ3fgcZbxpt3a2uCNtUw3mQl1OKA06Kzr2F2lQ3WtPxj/WmJiqnHy+HlHlUqg3dtXi6eS/eoXttU28dXu88il+17seu3kax/ozQb9m2c17NCzyDFd8WV119DW65dSUKy0qx9/nX0fPMWuz98dNY9U8/wrP/9l94/Ic/wtOPPIIdb74NvaNPTDzxcX+Oix1SlJuik+F5/whqq46Niwkb6IrotmOPSlhLCrBkwsOJV/u3b8bcxiQuCZfAHGQ3CRHi625CfEEZbrjxZrd0fFBbV4NIwibPamjHtWbDZW64CNE9DXj+N8+6pexIfPBXFi1aiq/d/020p9vRE+8RIsxJYQEyBiYVTsUJEuHmVI8Ir05U+eWM+bT50TZQMYcuiSZHBfiMcYRlU08d9vW3YF6wAL1mCiHVgysiFSj1hvBm5wns7msW9+LpsPBO18PY/MYadPSdWwLv/v378MjPf4bVb6zC8RPH0VJXh2VaHhYlfLikBZh9Io4p7zejbGM18tccQN6a/bihJ4QyT+QTM+uFkeYJ4Ba9GDXr1qM/EReREcmZkW3AkgkNh9nq6qrQTtb9N4IzEPYObppB7kqRzmTwWP9h/Nbf/DkWzPlgAIrt27biyOFD0LSxE2JjL5MTn66/8SbEYjl46cXn0fvI67g+d8qgEs3OBRYNHvThN1YNPvW//gCL5y9CW1sbNqxfh0/f+RkxIhMLzYsvPocnH3wM0/KmwUeeM4swV8Yd8S40NB3B7xctxhwSnaQ94uMfDCucM7C9rQZHFhfiO3/x5/AYH3TbqqqtxoN//Jf4un8mQr4AOs0EHm7ciWuilZgRyMN73TWY5svDQjJyHqLyPitN33Jwb9FCYcic6n6y8cKCtyXRhMZ5RbjqM7dh6YLFn2jU8NzhmsaD0HSivq4e7215DzXrt+HSdBizPXkIiCQ5/gVHGFXCsBJ/UxHXjtutzxZR4W9r5Nu90X4U788vxJIbboF9BmNkLMDHZNtW3KN7bvzyzddtcYtHDNkPWDJh4XlXk+kUDq16HZ/O5KIimDPo0DNPKL+GKpD8z1yLm25a8aHQIQ+36PN5kZebL2YBGgtLDi15uXkoLCqGQUbHm6+twtS6BHK8wbNUl+cO/15Q9yBAHvabVXsx//JLEQmFhWGybesWYQDk5uVh9uy5ZAEBW7dtRsSXnbiBK3S/xw+Vvl/d3YhZvmzXpImSjOUlT7U+2Y3N+Sbu+t1vIz8v312TJeAPoFe1sGPbNsz25qA21Svaew06N7X0vSsildgdb0Zbph+5ug/zQ0XYG29FhS+CmP7R5gQxCYTmR6a+FYcOHMCemqMk2hmEc2PwGx8kfw1QV1uDV15+SVwLzefBvt27kXewBdeHKkmYVZEwx9ciu9C1ptveoXufX8/pGtH2PArYgVran9wg8gqKWejclWMNR6Fj/NXzjz963C0YMaQHLJmwcPvTznfewqz3a/GpvFlUgQyuCtGpEq3p68DqwgR+/2/+D3Jjue6a8QF77v/2P/8Kd7T4ECaxG44HnM0Rztd9u7sa7ZdPwZ1f+gLywjG8v3MHGurryGBRhQh7PAae/sVT6Kxpx4yy2Vn1Fv9T0NDVgMpkGl8unAePagwqMjGW4bBzVyaJRzr2Ysk3P0+GG3l+VnYiC+6CFPNns4x74334zZNPof+ljQixSKrADH+e6Gc7y5+PtV0nECCjZEmoRIxm9fOG7bg8Uo5ZgTNPaMERCcd20JzoQb2SRGfUA7MoAt+kYpROnYzSigoUl5QiQn+/P9GPfXt24/U3Xke4tgNTM35MtwOIktgP9fnnCSeqetvxS08r5vy3zyEcCItuaWOJAcPassy7vnn7rc+JDyOI9IAlExLN8KDmxFHg3e24MzoVBlVkgxIirswsGy/Gj+GG3/0aZk2f5a4YP7R2tGPnMy9jiafgQ577UMO/XaIH0VPTgN0H9qKhpwP+WIQ8KwOKx4NEOonueC9yCvPR2NWC9vZ25AXzRCiavxvwhcgD7EFnvBPzAwXZc+/+9niDj4eF9tet+2HRKY+aKo5v2YFjG7fjOC373tuC9w/uQ/mUKciJxlAxbSoOdDZg295d8JnAivzpyDX8SMNCoRFEiTeCkOZBW38vVrUewqJomVh/JhNSlNDfj5KxVaj6kdtvw9/SB6WmDd37j6N230Hs27oN+8nbramrQWdHB+q37sYV3V7M1nPEONAXOmLameDweJ43iHRXN3bFm1A2fSbt7Ni6wgPPB73+8oUnHjsoPowg0gOWTDg4vJYgS//93zyHLyRyMD1SgMxgE69UDRtaT6Dp2mn47T/4g5PD+rW2tGLL5o3i/ViCw3ozZ83GrNlz3BJg8/Yt2PH3D+Iz0Rli4IThhJOJMuTl1SU60abbSIQ8UPLCSBuKSEJKJVPZNkcS3+r6eljhPJTHSoQnxF5y2kqjqb0aV6tR3J43U+yvaHccZ3Cm8jvdVTicaMPn8uYgY5piYAsBHU7GsbA/1YHcz1+P3/ryV0RxQ1MDvvvnf4YSXwTT6pOY48tHPgkWn9POdD+OJ7pQHQO6K2OYfagH18Umn3U2qYGBOvhvmpaF/kwKCScjwtJJ1YHt1WGTxx0hA2GyEcmGlofxfItcCjoXT3UdhHnz5Zgx9xKYGW7XHhuwAIumEcv8wtdWrnjaLR4xpAcsmVCwPcud63e/uxZL6vqxPFox6NCaqPiScbzl78Y9f/C7yDsl9JxOp9DT3Q2fzzemFq/Xi7y8fMRyctw9Bd57522EDzSiwh8dZND9/OE2SW6HzPMEUeh4kZNwEOtKI7c9heJuCxVxFWW9wCyEMNuXgyPdjegmIYh4Q8IT5pGxDE8AB/uaEbIdTKZtzHEmwCwyfVYKL7Udxh15M1DhjYrQcow80ggt3BWMhzzN9CdxLGzjsquvFt87fvQIEnRfffarX0FnQBXzAZ9AHEeNJOpydGhLp2PJf7sdS6+6Eu++sxZztajIazgbfM154XGOfYYHYcOHXDrH+XoAeY4hrlOezt509voNJ/zrPCBHITzYWHMAoamV8PuDY8rI8tAzlLGsNeQBb3eLRgzpAUsmFJz1fPzwflivr8e90XOb49egyu3Zln2Y8tt34c47PuOWZuGsXh5OMEs2bDUmoGNjg0PXsxnZXKH+x9//I5bv6kRFKHdYQosfx4D3xWdHnCH60wN/nZ0yLj3U34pfdB2FL7cMuWQgWOTRsYB1p/rQ396Az0cmY0GoWEzbN4bO8ici5sXtqRN9m79YeAmS9gcZv9wOyt5xX6Ifv2zdi8v/9Nu48aabkSEv8Ef/+QPcctunMHv2HHT39aK1uRnJZEJ8z+MhAc/LRWFuNonrX//u/2HJ+52YHi4QiVLnQ/bKZBlu4T0dfrbWd1Th3cl+LLntDqh0DGNFhH1+P3eX+s43V97yI7doxJAdtCQTBhainp4utGzYjJW+MgR07zmJ796uBqQWTsKNZ+jzy2EqrhSzi2fsLGS9D4gv008VeG9tE3J9wWH3fk+HK3VOEuJuT2leaA84pMwLf+Yw7MxAPu4MT0J3Rz1603Hh0fE1inrD8EQL8XzXCVQlOuEj0boQWGp4WEcWxzMtnEA2VALPv8WzCalpC739fTAswGuTMWLa6CJh3dp0HL+OH0PFXTfj0suvEN+pq6sjg84S4stEQ2FMnzYd8+ctEMvMGTNPii+z8MorcCjVeUF7zddn4N9Iw0bDpdEKlB1vxeHdO8bUAB1cRSiOcm6zWAwR0gOWTAhEtUQCvO2NV3DF0T5cnzNl0O2fXKlxe+XjyaP4/AN/hvncfYZgr3f3+7tI1LsHFfobKTh0G45EsHDhYmEYnEpVXQ1++UffxZeis0ahmj07fK55j9d31+DlZBPKC6bCJyaD58QsFS29LQj2dOIbBQsQMwJCtM8GCyp73iyEPJWeQr/FnnXaytD3zY8YYexxG4ohMow1EnqHvs+JUyxMLBSD7ao2gEF/+fGeg1CmFiHSkYIaT0GxLFi6BjvoQWh6JSYtXYCFy5cjFsmOeMj31U9/8iOsuOVWlJWXi2aEUCjk9hl26PrG6Np+ILbHq6vwm7/8B3zBM1ns63iErxNnaj9uVmPSXXciL78Qljn6fcA9Xh/SqcTf3bdyxV+6RSOGFGDJhIAnWji4Zxe8b23Bl2NzyCvk0ZcGd2vzKEOvthyE9+5r8aUvf1VU0AwPWrB182YxaAHPGTxW4C4n0VgMl152uUhwOpV33n0HR7//FG7LmSY80bEIn18WXB4Peq3ZhSkF08TE7lzGseqGznpUJFO4t+ASIZKnt+GziIvQLr+zyes0yevP9KMt2YcmxUY3/UY/Xa4krU+QoNnqhwdM0WwTvkwaPhK6AN0iMbpPiklE88gLDxt+hLm/Le1PhtbzqGln8xg5evJq1zHkffNTmD91Frq7upCIx+ELBRAMhpFTkI/iwiLamw/YQwK8atWrWLpsOXp7epBKpckTIyOE/qXSKeSSIN/+qTtEkhBT39SAp//y7/F5u5SOZ+zci+cKh+O3ddfitQIbyz/zOZF3wcc9mrAAp1KJf/rGyhV/7haNGFKAJeMeHpGqo7NdzPH7FaUcpYHooL0Y7vNb3duG1YVJ/P7f/jXyYh8kM3EbVV9fn5j2jav9sYMjjpk9poEKeoBHf/Yz5L++R3RbOVdPbiRhj5X7vb7ccQTbkMBU8oSFztHhWGRg1HfUYIGl4Z7CeSTM2cQivlYe+p5Fnm1HqgdVyW5UwUIDiWxrMAdxWvp9YSR9Idg8AAn3gebuZ/S9U2HRVriNOZ2AmiKhTPYiSEsg3oXCeCdKMilMho5J3gjyfFE61wbSwjM+szfOk19U93di40wv7rr/W5haevYxw3e+vxNHDx7CnZ/5LLq6SbATCZgZ7jNskxiksOrVV/B7f/BH8PuzkdG6xno8+1f/gN8a5wLMBgbHfH/VdgAtV83FgkuvQoYMjtHE8HhpH9I/vW/lTfe7RSOGFGDJuIYFyKZneutLL+CmegtX5EwaVNgyC1Xmpomn+47g2j/9Nq66/Cq3fHzCXXv++f/8NVYcs1EQiAjRGsuw9xM303imfT+OGRom508S3ao43J8ikW1sq8Y1WgSfzp8lQsvdJLqH+ttxiHzTE6EctMRK0RMrhhnKR4aEVyHhVTUPFB5OkYSXQ9pZqaIvD5wKUZDtb8xi5/AwmLQ9i7rT2wKDvGidXqPdLcjtqMM0EuQ5qhczA3minZo70HD3olPP7IAcbo83obEsiNCMSgRjJNweHQE2kngl3ac8glqyL85tCNi7+33MXrAAd3/xS+K7p/OD7/8Lvv6NbyMSyc67PFEEmOHrznMHP5w8iqLP3C7mDrZGce5gjp5lkulf3Hf7zWe+GMOIFGDJuEanh4cnWshZvwd358wWXS8Gm2TCngsntlRfMwXfuH/Ejd8hpy/Zj3/+3T/GvXYFDH1oJ2EYLjh825aO46n2g+TFBlFJosqGBItwwkqjs7UaN6ghOCSSu7xe1BRMQTcJdSpWAgRySOQCwkNVuLlhYDmpT/RGvFeFAAp4PecG8AsXaV4k6vZBj7fCM/MaEQa3yCiwMwk48Q54uxsRbatCZWsVLkklsSRQSMZNDhl52b69A3BY3bJsNCS60afbSCrkMZPV4Bg8tjJDhiKPw/z/t3cegFUdZ77/n3abepcQHVGNAWOauzGYFuMenDixHdvZ+KU9b4qz2WzJ87Zkd7ObzduX7NrxumA7sYl7ARuwMbbppiNAgFDvXbq69ZT3fXOvMGCKBJJAYn724eqeMufcc+bMf75vvpmhfTx0PRXtVJEYnYh5N81DWjqJOwl2akqaiOJvaKjH66+swA8f+yl88bmnB5MAMy56T3e3VuPN9BCuvOMuGGps6soLAd/zaDj8zoOLb76VKvT9ehFSgCUDFk2nwqq+BuWvv42H3KOR7k78QnvhmeCicb/ZiqIrsnH5jCvjBeXAhF/ig0UHEH13K+5IG/eFyd4vZrhdsCLUihebixBJyUBechYJKgkcWUlHGo8i5EmHMnoO2rILgJRcaGTtaopOP5qFlEWQnhwHo3FbLwk3zDAfTJvIXuWhIEngQaIq7pLuhuJKgMKBX4YXgeLPMNa/A+1BCx3X/DlUO74fu60pLQ7mMoPtUNprkVR3GMOq9mNWKIirEvOQ4klGiCoLXZ4GFmGu1Nkksmwlc148vsuQ0HtKkydrKOyow/4bRmDG1OkixsCk64xEuB2YxxqPiEny581fcCzIrrGlCcsfexxftvIGhQDzL1AdBW82FeHI9BGYft1NZAVfmAE6eK5wMxL5JMHfMnfZsmXddZ/1ClKAJQMSdj1zgMyOt9/AwjoVM9KGdnu0qy64EAhSAXsIHQi4YlG0AxV+iYMdHZispiLHRRWRASTADE9GUNTZiNfaS6CnZMGKBFBNIts57ApE8i+HkjIEussbs3TZbcwWrWpwLYwUKwTH3wS7rYo+G4FQR+zXk8UZE2YWUw7EorUOH6sKazTcWIEbJ+bh3iXX4bfPv4KDw26Dm/IReHxmbvfn/rycEFtnnN/omuzWKiRXFWJcxR7caOuYljJUuLxPHqGK2zr5EkWbZxxxTXT9HA28nwR9x5wc/Nkj3xbBZNwGHAwEhQueA+t47Oau7mWcq9dt+hif/WY5vu4bC7N/jbQ+g70c/kgQz3QcQvrtC5E/bOQFcUVzPIVlRndHstJmPjJjRr9egBRgyYCDizQe63n35k8wdOsh3Jk+QQypdy4Zme0L7o8Zsi5cG1RvwZHEHhd36RmYr3SS5sLqhgN4saMcdsE1iIyaDTVzNFSyWIWlS+IkVI2tWLYwSQzt+sNwOhrE8QoJNNi69SaR3nro4ZKAsUBrJKharN8pV9wifrI497yBL03OxdfuvRdDR4zCo4/9FDvaE+H20PHJ2VCzxkJLz48FcLFFzfdUCLmGaMQPNBQjo3gL5tSVYHHKcKR5Uro9rSKLcoAs7Y+teiiXj0TuxLHIHZqPNJ68wu0Ws1n5qTLV0daGuppqVB8uQaiwFBPbVDFpg4gWHySw6/lgex1eSWjF1DvvgtftEd3/+hOu8FimWVba0TLu8WXL+tUMlwIsGXBwm011ZTka3n4PD3jGiCn3zifiVwzKwAX7IKC3Z7TpD1iQeOCNw/5qvBptx64xM6GPngMtMZNEl4onIWz0fMgyVaiiZNYchF17gIzZCFRfihBMJSELSmIGFIPbTOkY8TxpOe65KoYH4dZ66AdX4SszcrF0wTxkZueIbX/+s8exy3slXIoFhwTBZrczibc6ZDL0XKrgCUubo3VjQsx9hyP+BrhKP8NlJMS3a4kYn5wvXNLdiUFgd3VHJITKSAfaqK4Q4TG0k3yijy8HFer0GJ1gGK72EBLCNrJtD3KoYsEVzcEE/xyeO/jdpiIcuDwf02+aDyvSv5VhdvNbll0fskITvnPLLS3x1f2CFGDJgIJflnA0iu2vv4I72xIxOTn3ou3vKjk7LL5uErNtraV41a2jfNJ8GOxyZotVeCWoeBKRzSrM6gOwKnYKN7SaPgxK6lCoqXmwSXRD/jZoreXQI+1Q86eINt5YwFUcw4tgzWFklK/D1+dehgXzbkJCcmp8Iwnw3/wj9uTfAbePRI7El13ZTlu1cGtzFU0ddgUJ8URKkioD4rpIOugaTbKOrap9GFm4GndEHcxKGym6V3WnUGVXNF9jkIQ9YJmi2YArUGzhsjeD25M9ig4fVTzU+Fy93Q0wHEhwZSRE9+C59kNwL7kBowrGw+xHEeYyxbadJjiRGQ8uXlwaX90vSAGWDCh4CLtdn6xDwc5yLM0YJwJgZAYemLD4ukiEPm46hFdJDOun3gJXZgHJHVWo2N3MkNXqBFpgFq2DE+qAljUaavY4OIlZCAf8MOuL4WotwahkB2nRRuwqb4F+4/dEu6yALWDNjXDlXhS078SDX5qDGTNmkjF94siDf/7X/4A9eUvhTuJ+4CSMfByJq91RD7uhBHZzORSytvVxN9InCXc0FDuQhJKHz4jWH0Hm7rdwT6cf12QUIEKWe3dzJguQiD+g3fm0Avqb13PVUqR0rDLRtcNZoN0uREwDX+u5eKN4FrLD7Q14yd2AKV++Gz4eSrUrD/QxLMCObXVYUK97eNG83fHV/YLy3Jp1dO7++aESyfnArufy0iNof+cDfCNpHBKocB6o7Z0Stnw1bGgpxosJPrReeTdcGSOEi1lYrqxEPJZ3dSHM0m1k6eYDZIFGNQ+izVVwtx7FUHcYk4Yk4/IxwzBmaA7++Mc/YIM2HUbBHBLwuAhQOmbxJgxr3opv3j4fU2fOgS8l/QvSdEyAE0lcu/IUW6gs5CzELVWwagrJMm6ANuYaaHmTaD2JcPxaHdVAuKkEmZ/9CfcGw7gqbQzCbC2fA3x2na+bymWOsT4XGeWKaYiO724loLdgIU01vFQBIUu+B+fm38iu6A+ai/HZ+DRcOX+RCKLrj6tn7wpV+EK2oyx4aPH8T+Kr+wW2gG1V0xQpwpKLGa6lBkMh7H7tVSwLpGJcUrZ0PQ9g3CRshW0VeNKtoH7mV+BJGxaLPOYiNy6+1pENMKv2QiexC8KAEWzAUFcQE3OTMKUgH6OGDUFWRjoys7KxauVK/ObDUphX3AND48kW4tITDcDe9gcM0Tow9rIpCDTX4e4F12HalTN46zFOKcBdCCHWyAJvpwrBfljVe6DlTyMhJqHn7k1if7pmzUCoqRQ5217Gt6IKJqXkC3d0T2HX9J7OOmzprBVT+cUkuWdw07nJFYP49/7CIR0ZZyTixtSRoi27J3172eLnuYOXtxyAsvBqFEy4vF/mDhbxH45jU2X+zocW3/xmfHW/oN3+tfu8mq5fK25TD26WRNJfcO1Y0XXs/pjn+A2KWVXYMpAMTHhIyfpQK56ONqNy1j3w5E2mZ0xlT1cUseGGeXAdbLI49WFXQK3cjgWjPVh29TgsmTMJ1824HFMvn4zsnDwkJCaTPmp48403UN7YDiPQCH91MfxtTbDCnbTNgJ45EoHMiSgOp6Bm93rcNu8qZJBob6T81N7aguzcPLz34XrUJY2H7vLEruEE6NqosqeQZaemDRH9iK2SLcINrfIQml0iy223iRloT8pEdfk2TFbcSNA9PbIEGe4rXE73Z22oHkZaDjoNFwJ0XQGXu9tLkJYITzJAx/XbQucLulw4FGyCEw2K0cOsHvx03tVNFQ6eO3hLdRESR4+C1+PtkYifEyTApIGKYzvvv/ni8l3xtf2CtuSeL+9SqT7n8nqmXAwzU0gkJ6NTAVR65CD0jbtxa2oBNLJw+viVlPQR3O7LXYpeaj2KHdOWwDN0Kuy976KzsRJaxkhobh+sQx/DqtwNY9JCaLnjYNcdQj4aMO/qGRg7ccox0T0enlHomsvHYNoQLy7L0jHWF0SuWQOzoRidKWPhpA5FpLEcN+VFcMuXFqO1uRH//MSL2HngCOZcXoDNuw6i2jfmOAGm6+RALrZAuyoGwuNCvyA5B0pCOqyjm4R7Ws0ac8I+WlI26jUd4bLPMJVEyCF7vCew7Z5Kwn2osxEaWeQpnhS46FrcVDHp0aLzQsf14+IxPFRB8eBgRw0SSX1HedN61CbMvz3N5YPT7seOjioMGTuen0Sfw1N7Wpa5/s0Xlm+Or+oXtHf++MfA3V99YHvUMa/0eL0jYpOO98dPlkjOjkYFbbu/DSXvrcFd6hBke5IGZFcbSQxu993SWobXs4dDu/wW0eabeGQ1ZmaEUVlWgkB7C5TaQhLfBTFhowJZyRiN2ogXB/bsQLSpHCOGDz3BUmULKcHnxZD8HIwaORqTJxRg6tjhtIxAJ1lSexvIek3Kgnf/a/jB15aSxTsEb77+KtY2Z6DROwLt+9ejprYerdnTSG9JQLjtWdFJsEuhNR6BkphFRWKXiFLVj/Ifp6d4U2AeWg+VPlmUuyxh4bFJG4qK1goMa63DME9qj6xgdkEfCTZjq78GbWRJZiSms4eUtnAavbvwtcac9b238PSSDlWa97dWIUd1Ic+d3OPArCGuJJTXlKEuQUf2kHy6tX3bRCpGw4pGt7/54vMfxlf1C6Ia+doflrfdfs+9hbai3GgYrgyehk0iudCIaqCqYs9HH2B2rYnpZMWcbkaa08GFGQeG8OdgXESk7ABpOuJrDZKgPBNpQvOse2CQcHGboVFfiJ8+cCtGpGqo3Po+GpVUuCcvIruRCm0SNXb5RhOyUGMm4mBJFUr2bkGybiFv6HCRbm1tNf7zyWfx2b5DKNq/D2WlpQj628kiU7Bj9x4UaaNht9XipvRmLL31NjQ31eO3f1yJwPgl0LNGobS8Aq2Vh6BNmA/HnYBAbQnU4o+Q37gVnfXlUIbP+KJNwtfF/Y9JbKyij6DmThDC3SVCKlnOEbKEG0s2YpaRCIMs4u4+JXZBl4VbscuMjehl0Dm8hpf+7r3nzKNQceWWuzzxpBX8bLrS5zZR3sZzJfN+/L3LDXz8Nv6b/+PvTNfx/OmlClJY03CwrRKjSEzTdW+3R2fjvQw6NkfxYEv5AXhGDEVCYhLVe/qu4s2/IWpFD7714vPvxFf1Cydkq/9Z+f4dJMDPKKqaQrWB+FqJ5MLAruei/bvgWstz/E4QEwz0RGx4jOHWYAeqOpq/UH4OBvhOpHsTkZOUPiC8Ajzv8trmw3hm1BS4p90JWJHYSFPbluMPf/sgklMzsH/vbry+bis+KqNt4+bClzEEzrEuPyRqnW1QyCodFinBjaMTsWTBPKSkZ+OBH/4tGobfDMOJwG0FkKqb8CKExrCGtryrkFC4Av/30WUYNnoc/vjCs/h9oQL3pPkkpDbsaBhmcxlMPRFK9W5M9HVg8exJKCncjrebc8kaX0Q3+7iKX1ceJAHi4Kzo7rdFxK4x/Y54H2GxUQzeEdnxCh4hEbk+bcwXhqs8HWxrd1I6TzTsQYvbjShd35icAiF25yvCQkDpngcinWgNtCIUCdI6Fdkp2fDxiGNEmM7XEeqgz6D4nuBORLIvVQRCsofUT9sC4U6YtikEXKfnkpqQBp/bd0J7LYt3bXstUqkydH/WZHomvh7MVMbvr4qtLRVYm69i+i23in7RfdUezDMiRcLh1x9cNP8uukd9c5JTcEK59PN16/SR4ej3VN31K8qYWn8PCSaRdMHDw7W2taDolddxv5KPfF/P2pL45S31N+Oz5BByxo8RNfzBBpcSjdW1GF8dwXgR8NJv5UaP4YKfp/z757ajODzve3CxW5cLY7YgSaR+88A1mDj1SrFvTWU51m/cgjc3F6E8aTISxswi0aDfxpMrUGHPlbBoay18zYcwyajDrVdNwsef7cFq4zoYGcPhkKg43HWIxMKVkCwG9fDtehHfvGE0CkaNxD898yYqJ9xL15AOm8Qo1FoPp2wLxrlacdPUUZg5ZSLSU5PxF79+FkdG3Q3Dl3ycACsiLyl8LeKrCofEKLLxGbiuuBNKWv4xVzQPWxnx12P82v/EYyJ2weiWgLBno7CzHs83HYDt9grhTUvMQGZiJj3j7gvYybCVx6JZ31aHzrCfrGofWapUTSGh5S5P+elDUU+CGQgHwO3H7Jbl39tJgptCAsvC3exvonRU0casqTpVFkiUHROJnsRjAt5FV4WhurUaI0JR3Jc9mcRa73ZlkY9XaN+Xmw+igZ7x5bOu5kkT4lt7F+7iGIlENk/NSrt+Rj+OB/2FUmnFunWJgbD5S7fH991QKFYDkkj6E9ZKHupv27tvYW55GFenj+xRlyNR2JsmXvQfwvU//CbGjRvPa2MbBxmFBwtR9KvncFvmxB63s/UnHPl8qKMKv0zLgHLNgyRgsaAlR3MBB1bjbxYMwzU3zhPrmHCwE/sLC8ka3oJNdTrsMdfDlUKiHQnEMggV5GY4CKupFEMiFfBWbEJJ8jQY024X3ZnYNcyiEm5vhC81G2ipREpzIVKtZpR6xgGjrkKwsRJ2xQ6MUhqwYPpozCLhHTFiBNy+RGzfthk//ucnoY2aTSJwnOjRPdbyJ0PJ5MCr+Ho+18EPxehZxpVfPs4Kpt3pOp1Pf4+ftflRkJTTrWfEnpvPOirxQkcpDBJtFsnOUABj88aJvH0uViALH1u1Na1V4u9UqtD63AkiuItFeV/FXrJ0Y9+Tvcl0Th90HoqT3sN2spSP1BcjjazgFG8KvB7aj55bzD2tUoXIioklP5eT4HU8M1R1UyWmOQbuyuLRxOjWddOS5/7QTVTBWR4uwZA7bkFWdq54t3sbVYwHbZUktDddds899/Sb8J2yVHrqjdVDdK/+e7fHvSQUiGd4iaSfYNfz/l3bkLx+F76aPjE2VFwPXG/s6vyg4TCCi68Q8/xym9pg5cOP16Hs317EwqzxPXLv9Tc83OQfm4rw5pVL4R05ExDBngQJjHXkY3x/ugdLb7sjtu44Whqqse7jjXh14wE0ZF4JLe8yWhvPC5SmQ5ZacN8aaNU7Y4FbeRNpvY4oT6x/8D3kGwEc9YyHe8wcmJ2tsINtMBJSoDUUIT9SjqvG5mDOtAkYPWo0PAlJsXSJ+ro6HCouEeNBHzsfQ+L+zKqNKMtfBJ2sPrGN8qdD54tsXg7X7PugkrXIRavNAkVWZ/Dwety18z18OWMswt0QYM6tQRLxJxv2okm4oEOiCE70piInOVu4fbsLCyO/P40dDWjqaBTimpqQLqKV2TplC7bJ34BiEthhGcORRtvY+u2C96loKkNtay1GZo5CdkoOJxqrBMT+j8mD+Ju/fREW4TA979rGcsw1UrEwvSB+H069/8nw3ME726rxTnoY0ymPGGSZ93Z7sChjLLu53YlMeHTJktjsHv3AKUumb96+oJqyzl9EI5FCl+dU/eIkkr5B03U0NtQguHUXFiaOELXwnogvi21NoA1Hcg0sveuuQS2+zNH9B5HnSurBHep/uHyOkHAdVch6zBhFInZcRYEK50gohMb6uviKz/nwww/w/kebUFnfAq29GmbJViqzjyt46W/ub5rWegAejaQmmyxb1UCUhFbduQL3z8jGX9y3GNOVw0BzCQlvMtw5o2HXHkTqgVfx9Tkj8NBX7sCkyVNPEF8mOycH1149B9fMnkHLzM+Xq69ClhaCxd2OyDJ1DB9Z8W44CVkwfZnoLN+H9pZGtFcWwSrfSUp+CFr2WByh3x5my1zcjTPDlmVJuA21ET8JF4uvChcJZou/iQOFhKB1j5j41rbVoLG9AVlJWSSguUJ8RfAVFf/sUi5tKEWSJwk5tI3Fl7fxwiJb0VQuRDqdhJmvgdPkpkneFhNc+vfY36eGt3NkdGZ6Pj6ONGFLewU88cCt7sDTjF6emItJtWEU7dwmyoju3oHuIioUVE9McvRcsaKfOG3pdP/CuftMx/6JaZot7B+XSPoaLliipolDn3yMG8wU5FJtvWdRz/Ra0ou0trMc13/1LuRmZcfXD064kGw6Wo5cV2KPrKL+hp9rmxVEPbcj+lKEcB6P2VqN5sb6+LfP2bNrB/5nQznWhMahefxdMMbPFY/4GCpZuiQe0/N9mDE8FSZVvMJtjfDs/RP+1/yJuOPWL2HcZVORowfIpGynrEHn5cEzUvPROexqvLevBi/96RUc3LOdEjvxmurravHk08/iv5/7I5549sX48gc8Qd9LQx4EO9oQKN+LwOGN6NyzGtbuN5CJNozp3Isr/JsxP7ECc+w9MIs/pd+chlpfEtpJTLszlz6LdMiOIsxtsJSf2S0cjAThNlxoaK8XAt0deL+q5kq0UYVkSNoQ0Y7Mz0KIL31yIFajv1G0DbPlG3Mnx+4Db/eH/QhFQshOzhVuZBdbnueYzzjdBJcHyXQd7/orccBfTyIcH6/7LLA08nCR85JHAtsPoLK8RIwJ39tQJYIbtvtVgM+YHX7uOOqo99d8R9Vd/0EmvwzKkvQpXNHbt20TcjcdwJ3p4/mtO2PN+mTY9bytuQzFM4bg2z/+ETyumCstEongow8/RHtbKxSylAYSXDHnoJ9rrr0eObknlg0NLc146sd/ha+aw6DoF6+lz0FFpZ0N+Lt0KuRn3wela9AKLn4UB+1rf4v5w1U8/o//jJeef4asz1zctGAxdm3fip8+tQrW7IeoXIy3MR7XvsqzJIW3v4J/unsq2js68JcvbcPoTB8enDsRCxcuEmL37LNPY1WZgo5h15F9w/MK8w3VRORztKUGCYEa5KERkzJUzJ48FtOuuALe5HS0NjfhoR/+FTrG3SK8MEIGKH9FD38CT3sZpl5zM9IT3UgiHeCArdREH5ITvEjyueH2eJCSlIj//H//D5/oM2CMmQNnw9P4u7YODPVlnLUdmJ9kkATvifrdaHa7RBQ0CxC3BwdCnRiVM0aIctxqOyUcMMUBVU3+ZgxNH0oWbvIJAVwszmUNJUKAue13dPZo+p1d3ahi2+vaatHS2QyfyycCp9gF3ZP38VRwuo2UptLagAcyJmKoOxnhblayuW18X3sN3kjuxBV33UXWuiGs8d6A8xYvju088I1F85bHV/c5Z/QDrH/8cefO+75eaDlKqsvtniVHypL0FexWqq2pRPu6DbgzYRQSDHePXM8sUu3hIFbrjVj2v7+N7Mys+BYucx3RfSIpKRnpJAJpaQNnSedPuuYcEiW3+/O2OebI0SOoWPkJpiTk9Ohe9Tf8bBrC7fgwJQvGkMvogcQLTRZUM4Jo2U7kp3qQSGL223e2obisAjfMmoJhI0ej8fAu7G+IwMXRxceLLx3LQVj59Rvx0L13Ij0jC7UHt+HehVfh5psXIBT048n/eQZvHQX8w6+D5k2KiS9DnwoV3jxsZCQhG01KKoo7FOwvrSZreBfaa0qRlZGKkN+P/SGyGvOnwknIgJNE99lIgKu9EtNzNdy1+CbMnDpJDPxRMGaUGI0rKzuHnlcGCvfuwsu7muGMmyfcwJHaIlzvb0MaeyvO8qy42aQo2IQtHVUw6VgWLXYNsxXsMbyiCxB3+zmdAPP+zSS83O6bnz5MiC8HSp0A3fooVYQsEvrc1FwS2Xh79nGwRWzSPecKSDb99lhF5PxgAfe5vGiDhZK2aoz3psNHFanu5F8+NtudiPamBhww2zBk1BjKSr1nFHJXJNuObnvjhec/ja/qc+gxnJ3nV63PM5XoMx6vd2EoKCOjJb0Lv+jctrXzzTewtMmFKSlDejzRAlu/b9QfQO43luCOO++Orx3cvPXOWwg8tRLXZ465qAOw2AI+3FGDx4eMhmc69/+NCykLcDSE0KbnMUJtEtHHR0beBbvuIL41WcFXv/4ASg4dwA9+/QICM8gKpkraMRElazBEwv3ltDJ857vfoYLTEd2X8obko6GxAc/96U18WJ8Aa9hs6B6yfI9Z3SdB1yYsYhIi0XbcUYekUB0KPH4kdZbj0yPNUG/+C2GBxg+AEmqHq2IzZnpr8cMf/BBeny++LUZrcwN++o//gcNDl8KVOVScI7J3JX5wZAemp509op8jxrd3VOIPHWWi65LH5RH9ddkCpotFKBrA8KyRscE5ThJhtuJYqEsbjiIvNR9pJNSna57gY6NWhMQ9FpB1KliA+f1k8T2Txd0T2MXOglvTWo2RonvS5eCuTd3pRseVuUCU5w4uQtIt8zBs9Nhe65rEnotwMPC7Bxcv+G58VZ/TLb/VfYtvqHFU+7FwKHyALOH4Womkd1B1Dfu3bcak2iAmJ+X1uDsNu6aK2urQOjEH8xcuiq8d/FQeOow8Nwdg9U7BeEGgQlclYa1zDcXR5Cvgyh4JfdRsvLPlIGqryjFy7ATcPossnYrPqOTuctiRcNNx7tq9uOHaq8R3tjLzh4+ktAy8TRW5V9bvQWfaeBjJ7Ak5w/3hvEYipNKnOzFdzLzUnjcLO/TLsc2YBmSNi0+RyKd3wVJ0ssBqEG6sQFpaquivfjKvvvIqioxxJL7xGZ7oWMeOCrdwd54Uxz1M8GUhDwZcQnxD9Pt4VCoNETMk+tvWtdYIITuZmEiSpZicQ1Zy6mnFl+F7xhb1mXCR5d2b4stwfmUhzU3JxVGqU73ZVERCFG9iOAvcBzyJrnmRewgqPvkUHR3t4nf0BsKd7SCfm17jq/qcbp/ooQUL9lqm9RMzGm2VQVmS3kIzXKiqKIFr9yHclDwCjsqd97sPF0IhM4KP0YDFX7sHSQnsShv8RM0omksqkGUknLGQvbg46Tr5QXNDLVmv9ti50EaRmJph6L5kVKdOw5tvviUK5SnjRsDdWvK5CNC6aEcTCnxBjJ0wMbbuOK6+7gZ8/55FmObfAvPTJwF/A7dx0HGxbkHctUh0L2KLkvshc9snd70h4VNIKF0er6gIRPJnQZ28hIMTRHcnHpbS2rECN+pF+Jv7FuL++x4AGyTBTn/8zMD+PTvw9q5qGAVX0+/q8kqQ5IQDSNDpXN2APQYloVY0kqUbJmuWXcrc75YHzBARzJRuOBoRI1KxqJ8MW7TpiZlnFU3eznnnTBU4sb0XxbcLTlOnZ5Gdno8ddgBrm4/Cxc8nvv1McAWlgH7fjFYVBzZvEH14u3Pc2RDubFUblrxiU79Zmd2PBSfcty8tHuPydFDtZRG9GEpfPBjJpQPXXIOhThx6730stTIx1Jfa7VFyuuDB/dc1FSNpyRwsWLhY1Ky7CAaDCIfDiFJhNdAWDhzj+3O62n1tfR12v70as4ws2N2wHC4k/Ez8VhifUmmjDJ/KpW98C0FCaFXugTbkMigcIS1Ey4GSlI2ag9vhrzyAD/dVoz51MsCjZ7Fc0DFmyTbcOTUDU6dNF8kcj8sx0VpXhrLyclS3hWBmT4CleWFRARsNh2gJ0j0Ow/S3IRpoRzTYAZXETmVR5vvN10f5kN3OPKAHX61SsQOjO3bivuvG4o4F12PS5MvR1liLFa++hk82bMTMmTPJ2I3iN//1PyjOuhautCGfCzD9fu3oFsw3bbLe2N17ZrgNuDzcih1muxApN1l8LL7cDsxiGSGLnId9bA20iOhlja6b7zELtVjoGE6DKy/H1l2EC18fz6Dkot9S1FmHRKqI8SQM3VIVOnaYKxlFlcVoSfUgMzs3ZsGeJ2Rh66kZ6n+/9swz8fFP+5Yev7n/uvz9hKwc7Rcut+f74VCY1nTrdkkkJ8AZTzUM7Fi3BpP31mBRxlgxWHtPchO3lVV3NuOd1A589x9+juyMzwOvmI/Xf4TKynLRzWKgwaM4zZ49BwVjx8XXnMi2HZ9h29//F25Pn4Ao3bmLGbZrOiKd+HurBU0LfwzteAGmAji681WoSXnQCtgC5vZhyh0usuwbiqE1H0E4aSiMzOG0lsRRIavNVpCw41n87qcPITd/mEimvakWe3fvwcGyKhyoj6AmCLSV7YeRPhSOK5Es21ju8hkKvC6yaOmYVA9ZlroGg/LhoT2foWXcbWL6Q+E27oIKettykLr9STz+rbswYep0OGYEq99bidXbj6DQGorkhl147ld/jXVrV+PfV+2HfvWD4nyxslERc1dnvvcr/JUrA8nssThLLmevTpAs8Scb9qDJ5aJbEhaiyhM6cPsuj1LFbbcsYhxEleJLE22oA7Es5ivm97gl4ofd1oTH8mbSPaJKSjeMO256Ku1swgtaDS67+y4kJybjfCYS4goBiXhIs5zpD9yy4EB8dZ9yTlXn/161Ks+lup72eryLQoFOkUklkp6gU8Fy9PABhFeuxzdSJ8LDXQp64FHhQkqh/f/QvB+zf/gQbrz+xviWz6mqrBRtRJ8H0Awc2B2Wm5uH1DQeVemLvPzyH+F+eSNmpQ/rccDahUCja/zX1sPYN+/7cCVm8g+Mb4hZwDYtxpz7yQSJkAibVBhXwUkbSdvJmuP9OMiM8wcJUaShFPOtLfjRtx/Gnj27cfBoBfbXdaKs00CLloGgNwuKywt7xwpcmRbGV77yVbi8PmEBuzQVOgdzEW5Dg4vEt+zIAfxq+VvonPUI1ISM2LkYKtccnpYwFID7yFo8NjcfWVlZePfjbfisxYPmxAIgczRyj7yB/71kKn77xFOomvg1uNnKPxZopiLib8DUD/4ffpg6TngrupPLu4ajXNFZDYWumV3QwUhAuKDZSxSlSkBmUhZMEmpujuA0+Z0YaPAVB6Mh2CE/rk7Iw7yUESIqujtVcT5Wp9yxvuUoNoxOwMxFt9B97+6cS1+EBZiEn73utz+0ZP7b8dV9yjk/seXr3p8M0/WSpuuXRcJsCUsk3YNr653BAPa+8ifcE8nGmEQqSLoKvW7ipoJ4U2MpKq8eiW89+ijcJOiXEv/+d3+Pq/YHMCyR3fbnWuT0HzwU5WtNRVgxdSG8Y64VgU8CboelvyOfPAljxlegcHefYBvUDf8FK2UoIhO+BG9atphggeEp/yK738K0yG6kjpmOI61Ao5qGoCcLDlmCujeJNJ3yApWiTnsdkhp248acCL72lS8jNZ3E9SQiwU784t/+LzboV0IbMvFztzFD12YVb0RWpAYVHRaG6H74UjJQoQ+DnTGaKhKpdEEqjF0vI69hM4r8XniW/Ey4rY+52bnt9vBH+MreD3FrxjhEuioeZ4HFlJXg9/V7UOnW6BaF492AFGH9cvBUmIRrdE6BqLg6ZFcPRAFmuAdEbUMZlnjzcE3KcOEx6C7sejepwvZCy35E5s3BhMunIXoeUdFcOaP0fvDgovn/EV/Vp5yzaXD/3IX7TCcqg7IkPYKLCIdemsINH2NOh5vEN7PH4svtW01BP3YkhXHrV5ZdcuIbCAfRWVmHDCqEe+I1uJCwXTLFkw5P5W4hLAJ2oQY70N5YhwhZP5GSrXB4eEdPClISPPja9CxkFb8Ff9k+Mgl9Yn/HNqFljcaB1KuxPjwG5ekzER4yHa6cMXAnsStWSJdwbUfofBUdDtZ8ugmVVRWxc57ECy88j4/bMqHkT6ZzcERwXMRUHeHmSowN7sNf3H0N7rsyG41BByXpc6AOmwZXQkrMyqXrCaeOxsGaDuhjroLSNdhHHP6t3sq9uNzLU0Z2/1mxpBpUyZyblA+HnjcHj7EbOmyGhRXM/dpZkMsajqI90Cb6BvvJihyIC1vzbl8K1naUo9Wk39qDigTnfxeJ5uKEEWjbtA2NTQ2iTfxc4YAuMoJHx7/2OefVODZt+fLilEPFnYqmLqBbpsqgLMnZYNdzcVEhfFsLsTS1QAQZ9SzXKOCRYFe2HMHEry3F7Flz4usvHSqqKnF45UeY7uYArPjKixx+xsmaB0daSlGTN44sVR5IwoK76D1c6auHHmpG86GtiCoGwooH0dY6PLRkDmaMH4rqvRtRXt8MI2uUaO1SvGT1pw6HmpQF3eMjK4gSZ8uVyx8S3mBHK0LFm5Fdtwm3TErHPbctxvjxE+A6qaL20ZqVeObTEliXLYUWakekYje09GEiHZ6m0Nn3Nr69eAZmX3s9AvXl+KTUD6PgWqg2d0uKVyJIqB0SYrulEq6ptwoLPfZrY9vCLWWYcmA9FrKQ8sX3ABbhTKp4VAbo3ugaeFIG7hPM7b48gxEPxsEiHKL1bBVHSMgG2sLu8za699HONsxIyMFYTxpVPHpmF/KTSKWKm9oZxPaWCuSNjc0adS4IAbbt2qnPP7eCB6KKr+4zzvv1Xf7++wk2jF9Q5v5+OBKOvQQSySkQc/y2t+Lgq6/jfmcIhvrSe2z9ctvYgbYabC3w4vt//TMkJpw4B2lbW1usb+A5voAXEq7NJyYmITU1Nb7m1Hy0fh2O/PpFLMkcNyDaf7vgOZq3tJbhP3OHw3XVA4g0VeKatjX47kP3oqU9gLKyEhytbcWROj+OFu3DT7+5DHOuvhaHDxbipXc+wIeVlIcmLRTWJ8/3+8Wyhmzf6r3Iaj+Iq8bn4aop4zCuYAwSU9JRW3EU1TUNmHrlDJEPSw4fxP/53QuoHHErXNkjYFXsgnvb0+i84n54Rs9GoLIQczrW4//85Y9FENnPf/krbEu5EUbmyJjYi9NRHqP8GN28HErGSOhjr6dtnwdwObqB6Mbn8GhDNWakDD+nZyWG8Qw24/dth2EbLrKYFDFhPgdi8efonNHiNtg9cNteTLC1G7VM1DaWYpEnD9dTxepcptXkZ8RR0H9qOYimaydj0vTZsKLxdvgewHnDjJoH9CFZM++fNq0zvrrP6JVSioOyPKrxjNvrWyimL5RITkJkNMrc21a+jWtKA7ghfVSPCyQW1TC9VC+GjuD2v/khpk6eEt/yObt27sCB/YWxUZMGGBzBOXbceMyYMTO+5tQ89+zTyHp7N6al5Q8oAebCloOGftN6BHtu+CYU0rEb29/Hw9+4H/mjxtAeKkKdHWhsakRDYzOGDR+OzPiQonXVFVi19iO8sq0C/lE3wcfCYwZPEGG2DNN2PoO/vP9LGDdhEnxJKag8eggbt36GjYcb0NFUh9/+4q9EwfyLf/sNNhpXwj2CuzE5CJftwK3aduxtVlCcvxie4g/wD1+7HjPmXIMPV6/CL1YegDZ92XHjWBMkgmbhe7BJPFyzvkpqyX2J48+DLPFA7QFcsWE5/nfqWOgqR1733Djh94ZF96XG/dilmiQOPBCHl6zHqIju5/Gd06gi21uDUVwI2Fr1hzvhtDXh0bzpSD3HphWOpm4ka/rpyFGMuPNWZGX1fO5gEQltWX5vgnvSV2+44dTtFr1Ir5kJv1+5dorL0P6o6/okGZQlORl2PR/ctR0J63fgK2kTRP/Gs3XHOBkOvFpVVwTtzqvx9fu/ccpCp6mpCW0tLVCEX3JgwU04ySkpx0TndPzrz/4ac0sd5Pp4gP2eF1QXEnYv7m+vwb95yTqccx9S6ncj3+hEfpKOUVk+FIwYipGjC5CenRc/4nM6O1qxYeNmvLBmG0qSpiGxgOcV/twS5vl3jZ0v4R/vmYX0rBx8vGkrtpS2o9TJRrs3D+7Dq/Hqv/w5Xnr5Fbx01IA+aQEVgCSYqo5gyXY8NjWKjMxs/Ox3L2Hu5BH46Y8eRSQcwk/+4dcoGnYrjNTcWLsvn49EkAO0zNKtMKbdCTWFrrdLnLltmyoDrvW/ww9CJiYm5Ykp9c4Vjnmoi3Tgd42FMD0+0cWJA5fSEzPEebgNle/AwMvxMcHrDAdgREKY5cvBTSkj4dP0c6iqxGAvy/bWSryXY2P60ttEOdOTplEhwLaQ/wUPL755bXx1n9Grz+y599bcQqbHC2SppHBkmkTCsDXa3NKI4j+9gQf04cj1pvbY9cy12wp/E97PDOB7f/9zZKR9MaL1UqDV347ffv8v8FU7X0RsnmtBdaHgAkehi361+RBeHzsbxqRFsNtroQbbkGC1I1kJId1swNzLhuL2u74cO+gkjhwsxPI3VmNzeyq0cdz9jCtilCgVtmZTOca2boPm9qAkmopA4jAhjprbC8/2Z3HflVlYvrMFwUm3U6WQLFYWRs1A4Ohn+NHlYdxy251Y8/57whMxumAsXvrD8/iP9bUkskvhdWngsZnZ8rWKN8A8uomufyHU3AkxYWboB/L8wMFdr+Ou4h24M71AOIfP9zlx08sbjQexEQGy/KOiLZhd0DwzElcIuDI7EAWYbxiPN13XWI6FnhxcmzKiR1HQJyMCuOh+vNZ0EFWzxmLqVdfDjPYsKprLK7Kc+yUSuldHKLj31qXFEcPXSZWQRaIq0YOah2RwwoUC91vcu/p9zG/zYEJS9jm18fB8pKsCZbj+ka9jwjgq8C5RiouPoHT1BlzhyYI1MEtcMhBVDNd9qKnbj4rkDHiHTYPiS0UkMQ/Nahpqd63DglmXYfSYgvgRBD3/+upyHD10AJVVVSg5cghVtfVQh07lEjO2D2uwLxmNajrq9FzYWePgSs4U3d7Y0o0c/AhHyqvRMekuGAmpIk0BCXe0pRpzMqOYOHkKCgoKkJYRG8pxw4YNCIbCGKG3oXPfGrI86bCmMtiVu2GMvR4qz+7UNXAHPw/Di06yjGfu/xDLkobD0LvXp/VscNLZhg+7O2pEpLhFosVCwdMF8lYOymK39MBbIsLdHFUVHGmvwTRfNjxcyTkP+HkPofy1u+IQ7CFZSE5J58Cq+NazwwOzWJZZ9uYLz78TX9Vn9PorzEFZjqL/s+Fyfzcc6pfRvCQXMex6Lty2CWmf7sNXMydRjuOisGcFEreBlYRasOOKdDz645/E116avPHuW2j//duYnzl2QLX/ngy7CiuCTXgq2opDM7+MhPzLYVOBrBxZjy+PiuD2JQvE/M2VlZUoLTmKGr+FBqSijj4DqhchLQlRVwoUdv1SnjoG1/tVI1awsUu46x6xW7h0q5hO0Bg25XOLlWELuGQHHh3fgTvvuTe+MkZNTTUH5eCjD1fjT6s3okNNhpo2REwYoWay9UmKzIYGnVAh8e2o2IUJ21/Dn+lpIsiwN58RW8EftBTjfbOFDHcLGUkZVIegioVwQZ+/yF8I2GINRDqhhYO4KmkIbkoeDq9oLz8/eFzpve21eC3ZjyvvvAsugypC3RRh7lYbDYc/SvS3Lly2bFnvTLV0GnpdgBkxfaEaXe7x+ubLoKxLF003UF9XjarX38ED7tHI9CSek/XLAlweaceG0Tqm3XhdrO13YJY35wxrTCgcxoY3V2JpcyKGkgU30Np/j4cLHhbhQ/46PIkAKmbeAw8VvO71/45rr5kDy5uJ8nYTHUhES0M1Oiv3Qxk+E8roa6ElpoE7r4nhF7sG9OgOfL/I2j0myl2QAHce/AQ/m+PBoqW3x1d+zhuvv4rX33kfVSEXkD8V2vBpUFOHxCxfIb70a0h8/RU7MYLE95tUORifkC3EtzefEItVkH7v7xr2oM3jFkNUjspmLwHJL4tLn5TmfU1sYBF2QS/y5OLa1OG9kq/5VqiOgneainB4+khccd3cbruiuXyxLKvOigSm/tltt9XFV/cJffbInl25doqiq3+k2oQMyroE4RYIkwqFz6jwuqXJhelpQxHpcvn1EM6kJhUyJVYHWj2c9heDry4FOK7C2x7G5VS4c0T4wJXfGPxcdfod+/21eFm1sT93LJITkqGRuIVBVojmheoli5PbBJvL4DQchkJ5SiNrWc0eS6JHmYEtWeEC7sbdEPmG9ju5gCcB9u9eiX+5tQBXXT83vhJoqK3Bi8/+Hqs2bEcgYxK846nyl1UQG2xDWNCUDvcD1lzoOPIpJh/4CMscAxOScoSI9MXz4XmvN7aV4/VwnZgfmF3PKd4UURnpBd26ILDgdUQCsNsa8cO8mUjp5ljQZ4PfEZ47+Fn/ISQuuQkjRo3tlgjHA7FsOv6qbyyavzW+uk/o0zrTU6tWfclleJ6jAjPDPIc+WZKBi2YY2L3pE4zcegS3ZYwXgxCcT5HELwWVaghTbXmgFjTnC98CD7cpnue9vJjg58otuEc7G/Ga6cfW0VfCNXEB3DyJfjREGseWHf1weugcrOXUH4HdUiVKLjV9BNSc8WJADoctW67g8dLlFu4OnDYV+P6d7+BXd4zF7KuvF6sP7tmBZ198GZ9Vh2AOmwnPsMlimExxYh6Igz4VOi4SDSK8fw1ml+zAnXoyRtA+lE377PmIrlz0+35XtwuB5DQodH8iJCriFsX3GUgIq57uoR304/rEfNyYMgxetXfazRkO3jzsr8efvC24/O674HPxdI5n98Jx+3o0EvnOw0sW/Fd8VZ9Aj63v4ImNR6xa+790Q/sPh7KrfR4zVUgGDiy+VeWlaHzrPTycMA7Jbt85uZ5Phl9WrtVeynDAymAR3y74uer0WOtCHVgTbcUH6bkITrwZCZmjoJhR0mC2WmgHDs7hoJ2OOjit1WQx1QJkOXFUMouwkjYUakI6FPrO8/cKjglx12c8/8TzkcLtp2YIHdvfxP994BpMnzUH69eswh8+3IFDynDoeROhJ2eT2pPAx61enpjf5nbjhmL4DqzFTU3VWOhOR5YnmfJ534lvF+y63+WvwQv+cozMHSsiaQdqjuCn0DUW9CKOgu4lF/TxsJdldVMxdk7KxIybFolYg7PB8zxHQsGnH1y84OH4qj4hnhv7jrfeesvX7Pb+neHy/IgHyZbDVQ5u2J0UCoew+803cEdbAiYl5w7oYCFJ/8HC4idB3RlqxvsuHUdGTBWT9Ht8qTGhZMuT3cgsxJYJJ9ACp7OZlqbYJ1nMvI9CFpRClT7FnRhzU5MVBIMHyaCTiH7DZAhEgnAinXBCtMBGqLoI//LtO1Bb34hXdlSjLuNKGDljSHfJPmfh5Tys0nl1F0KBZljFmzCuch8WRKKY5slAouHtt3zOhTa3Lr/eWISdCMDrS6H6xMCUYf4tPM1ke7gDro5W4YLu7nSE3YUr7SES3efbDsJYdD1GjZtI9bgzu6JFIFYksqWlvXnuj+65JzYTSB/Q5wLM/P7NtTlUIf2d2+u9Mxzss98iuQjQDB3b163FpL3V+FLGeNGnT1a5JN2Fh150bAtlwRZssYPYmJSCuuHToOdPgcdLQszCK8Zipp3ZKmVLlsU57Kelg5bOmLiG/DGh5fZhLuUsFl76gwT02LEkroqHRNqdBLNiF6agGGVJ09CWPQ3utM8H1lBIeG3aNxJsRaRyD4aU78TV/nbM1nwYxtdE4tcbHp6ewKLip8rEnkADai2qeMQt+oEKPxKDnvt8HoijF6KgT4bzVRnPHazX47K77jjr3MHcNOLYTpvlUqZ+c968svjqXqffntozb703QXUby10ez8xQkCOjB3aGkXwRw+VCyZEihFZ9hK8njUMCWR1iTBmJpAewuHDke2c0gNJwO3aQ0bstIRF1ueOgDLkcnsQs8Iw3ClmmPDuSgC1AFiHObyS8PGm+EF+xndZ1BQCq8T7D/MlpsKuaLGqntQpWXRGc/CvgSkwT6Ti0nfvbhvwNQPU+5NYcwhWd7ZhBVzfKlUz52yuCAy9UHmdR4T72AY6LGPDlqSNGreIgs76C79dHTUexZWwKZixaAifKT+/08MQMlm3d+tDCvpsbuF+f2nNr1lyrQP8DvTzDIjxxg2TQwK7nQLATu155FfdGs1BAhWS0q9CTSM4BHoJRI3HrYCGOdqKQhHW/14PSlFyEeGakzNFw+1JJjF1UkJEECeuYLFEeautY0Rb/7LIQj4nl8Z8KWbkabLK8eJAQkwOrOlvgNB6Fp+EoRrU1YFI4iMkkvMMNHxKNBDGxPovfhYbbz7Wu3zbA4SfRl/eUh2MxKY+82HoQ4XmzMP6yqfSsT98ebLjdCIdCv3p48c2PxVf1Ov3+5J5+b/W9mup6gvJ5ohyucnDAmUjRdez8YDWmHWjAvPQxwvHcVcRJJOcDWy4KCWenGUIjiXG5Y+IQiWyZ24vq5Ex0JmfDSc4BEjOheVmQdRIlsqFZmPjYk4o5bvMVFi4V9lzgs5Vrhdqg+JuAtlokttUhr6MRI8MhjKVMPEIxxLSACbpHCG9/u5slvQdHRVcFWvC8U4nxd9+JlJQ0HvUqvvVEeESsaCSyPmFY3oJlkyd3rxNxD+l3AV6xYoXLn5j6A90wfsmVUR7RRTKw4YAFHp/XWbMB96dMgEszZMuvpNdhi5h78tpUYHaYQbSYYdSRENfDQrVuoI4Wv+5GuzcRAU8SIhysxUFYLh8ddVx+5MjpaBguOt4X6kRyqANJZgQ5ZhRDKO0cW0UWCW265kEiiS4HYrHkXgwWr+T84WC/jc1l+GiEG1cuvoUnsj9lacVePdu2Gx0Y0x9a1DczI/W7ADPPr1yZbCquX7i93u/wbCMyMnrgwvNn+js7cPjVN3CvlYvhXcPvXZCcJRnUcDFB+YptWna7qvSdK/BRO4JO20SAFj9Zs+20LUCFJ7eMhkg6Tx4Q1+Mo8NA+PD2/z3aQTOVPIom1T9WRQIuhuqjw1cjaZdGNTXTQdW7JwEeMDG7Z+GPzfnTcMA3jpl3Jlm5864momuaYlnnrw4tu7pNxoS9YlhLDVSrWE26ve6mMjB64KJqKz95+FdMOt+D6c5jjVyI5H9jNzAUqW8YxV7MtBlpg9zK7mXm+XM6TXQUd6yiPqczWtHBP8/Ek1lwssx3EuVc0n0ijYFDDzRp1wTa87FSj4O67kZE95JSuaA4sjYTD//HQ4pt/EF/Vq1zQOt3zH3ww3jKVF9xez4xQoJPWyCrmQMJwuXF45zZs/XADxifkCNezLLgk/c3xOY5LEFGKkLCKD7GcWK6w0B47hvIr/31yGpLBD0faF3c2wpuXiLl33k1ZhofzPLH84nbgSCS6eZRHm0v0+uxCFzyvPbdyzbWKYTyv6dpIOWb0wIEDXTqa6rDm/U/gH3sLVE8ibO53KUsvycXGiWWqzKOSOKrwhJiHPsKc4QomzLr2C2NFi/7AjtNhOdGZ31y8uCi+ute4KLLi06s+uJME+ClNU9NO54uXXDxwpmQD45OV7+Jo4mwYE26gQk66niUSyQCDBNhqq4F3x3LMu/4KZOSPgHnSUJUcZGrZ1iPfuPmmJ+Oreo2LQoBXrFih+ZPTv00C/Gsq2vUzjVAiufBwu0jR1g3YVOFAm3FvzNsnXc8SiWQgohmIlO7A0Nq1uHHJYqg8d/Bx5ZmL24EjkdceXDT/rviqXoOjDy44y5Yts5rqrWdsy/4lz0Ih+u9JLkr4+bTUVGH3oVpgwkIomibFVyKRDFxsE8bwaag0RuPAtk3QqYw7HtMUBuGcp1avHiJW9CIXhQAzj92/sNOE79fRcOh/eAQSKcIXH/xMzEgIOzdthn/EjdBTcmLD/UkkEslAhQwIlhttwjwUVgVQW3KYjGIjvpG7utnshs5VLW1OfFWvcdEIMPNni65uRlT5eTQcftfl8cbXSi4WNN3A4R3bUKYMgzHiClFz7B6UuzmHi/F6uftHL1SuRHqcVl+lyen1QpoSieTix7agJaYhNOZmbN+6C2F/u+gLHsPh8clVxbFvia/oNS4qAWa+sXR+lWU5PwmHQ5s8XhJh6d68KGDxbSgvxr7SFigTF5A+UdY527PhkYhcPig8Aw3DM9LwWL2qHhudiNf3RDh5X42O4WM5DT6/mF6OarA8VZyb1vP2nggnp6nHR0viNPn6rFggoBion9drJ7qkJBLJIMQyYeRNRF3yZdi/dTMJ8OfliMV9y4EbX3xrXWZ8Va/Qg5Kqf3lm9eo5qmI8ZRiuy8I8e1JPCmpJr8Jia0XDWPfuStQMXSTaS3gKuNPCNUcSV6etBnbDUdjtdbSSsi+7q0nk+FEqPI1bxghomSNpC604U3oMibm4jpZyOI2lsflfxWALtHCClLyanC0G6NfShtJqi853+oHWBXSNVKuFSdfoNJUBoQ5OhtK16IooTTqnmpILNWs0lMTsuNjLaG+JZNBCZYwdCULd9ixuvGI48idMFnMHc/ObpummaUa+8uCim1+N733eXNSq9vSq1Qt1zXhScxnDI6Fe7wMt6QacQTjwavcnH2JnRxb0KbfROhY+lqpTwFZvNASz+FMSYBJeXwpUXzpZkgmUt2NWM08V5wRbYfsbaZ0Gbcw1UEk0hcCdCrJEedJ189B6Md+rmpgJJSFNrOfjHRZ2emnsYAucQKuYiF0fdyMUOvdphZ0H1m8pg3V0i7B4lYR02j9DWOtiblUW8CilGZ/0XU3OhT72+tjv67brXSKRDDjoHY/WHkbGkdcwf9E8uJNSqDiw4HK7EQoFX3p48YKvxvc8by5qAXYcR3lm5dplmkv/naqq6WeaOkrSN3AfuJriIqzbehjWjAegeknUTidAbPmSFRnd/SYUTzLU3AlQkrKEIAr3rvBikHCzO4fEzfE3w24kC7mxmATzJqjZBUIMT0DT4ZAFHd23ikQwB2rOOLJGKU3hMuYWFEqTKwMkmE6kk9JsglV3EHZrDVxTb4VCVvEXAsU0F+yqvTCPbhLpqWSJCwE2vCelaYqJ3m225GsOiOs3Ji8Rwi8tYYlksELvP5Vlkf1rMNE5iNnzF4lALDE/sGXV6HZk1n1LllTGdz4vLro24OMhs9+JVh59zbatn9imGWIxkPQfbLGGOtqwc8deRMYuJEs29czWH4lWtPA9wJsMjSxQNY8EmIRNiC8Lr3AZ0ycJGYuymjkKesE10IZdAfPgWmHlsgvoGCzYkQCJ70poWWOEBapmjxXiLrYJkWQhpE96YditzdvZ+tXShyO65x1hjYt9u1A02O01iB7+CNqI6dBHzyEBHhWrJHSlKcSV09TF9WtDJkOfMI++U8248P0T05NIJIOMWBmgF1yHw61ulB/cS0axi8WXh6bMMTXPwviO581FLcDMI488Em23Ii9YjvU3JMLmyX20JH0DS4xGArxv80bUJV4GI2/8Fy3J42FhY2u2s4XEaj4UFmseUYaP6RLe4xfRRkvWrmaQEM6AkjoEVskWSue4LEmialXsFsFQ7KZmN7ZwKXMloCsd8bLwQufg9exOdifQNdxEx6swq/aJazsGrePzaFljoQ2/UpxfXAdfT1eaxxZKk6/fipIQZ0AffyNZw9Wwub34+DQlEsnggt591e2FPWExdu4+BH9TnbCAqfKtUllxDw8eFd/zvLjoBZh5dMmScMDd+t+2Y/2Sv8dmL5H0JdwPrvLQfhxs0kh45n5uaZ4OeiZ2QzG07AKyRMlCPVsAVBdx4dOGT4fdWhU/Lm5h0ktgN5ZAJQuZxfiM1vfxsGiyaNNxdv2R+EqCLVeyiO2WSugk+jHRpvN3BxZ2X7oIyOJrirmqJRLJoIXKIj1zOJqz52D35s1UKjlUtJjsGbwqkJIyLb7XeTFgSpHvzV3mN2H/mozgf2dXtBThvoNrep2tzdixfR/M8QuoJkiWJ4vV2TDDwvqEfQahPhUcdcxtukKMTzyPw2m6Ert3/uOhtBRPEr1EJwV2sYhzZcLFXdy6Kb7HsOla2ArnNKUbWiIZ9FA5Yoy9GkeCKTi6e7sISDVcrkTHUe6N73FeDCgV+7NFi5ptO/LLSCj8jBwtq4+ge8o1vb1bNqEpcxaM7NFxq/QskOYqKUNiFmeP+s3SgRyRTNaz6Mcr+gzHBVzRRBCVXXcwFvjUtf6scJpuWDX7oSblxixfsZrWGz4S5kRYjUfFebudJqfB3if6fUpqHh3WwwqBRCIZeNB7rvLYAhMWYueBCrTV14iywHHU2/9n5cdZ8b3OmQFnRj68ZElD1In8LYnw0xwWLkW4d+GJFkr37sLhNg/0cdfGrMXu4JhQc8bDDrXBKt4Qa68VwVdngNt73YmiXdU6sgH6qNnxDXHo3PrwGUJI7fpDYt8T2ohPBbfNksVsVxcKsWTX9gluZsov+shZsA5+IKKrxXWeLQ9xhcLwwjr8iaiMcKBXz61niUQyILFN6Gn56Bh6HXZs3IhoKASX2zVSU6PnPTLWgPTjfotDwCP230aikdc8PrJopAj3CmKO34Za7CosgTV+EVSjB91tyLpkl68xYT7M0m0wC1cB0QAJHFm1BlmaXItkIeOgJ7Zm2VVNtrZV9pnotqQOnQI1c8yJgs+u6aRsEf1s7l8L69D6mJjysSJNSqsrTf4u3NhRmIc/RvTgGqpA3CC6QZ3wG+h40fUodwKiO16FVbGLfe6xY/m6utJkSzyephPyw9zzNiwSdX3i/Fh3JbamJRLJpQG7okfORKmVg8O7PiNDxVAt23p45cpD7Jo7Zwa0ci1/770CR3X9u8vjXcqjZR0/hZSkZ8QqMQ42rHwbxUmz4Rp3ffdczydAaXAwFlmeVuUe0X7LA1iwy1bl7kgscFSbdIIdcNqqYLdWi2OUjJHQh06NCd8XBJ/TJKGuIiuYBNCBLQbt4D7BHBQlBNOKiAE4RH/dlkoykjWoQy6DljeJjqc8cXK+YCuafptVviMWUEUVDXaf86hXiiclJshmCHZHA11nNWx/E1VGvPFKwqhYJUAikVxaqDpMKhN8O5Zj/twZSB86ImKForc+sPim9+N79JgBbzq++PbqsaZb/zeXx0MiHJQifI7ohguHdmzGppJIbI5fFqFzaedkIaeM6vgbRVSz4ycRCwegsPCKHfhflaxIEj0e/CJtmBBpkRVP59ZlwaSFXcZ2a6UYwIMH3RDXx9v4k8SbA6QUXxrU1HwS1BwSSlp/ut8Q/312C11jew2czhZRYRDH8G/oSpOEV+HhKOk6RdcqMVe1zGMSySWJ5kKk9DMMq/sA8++4HaZlv1m6cd6djz+unKagOTMDXoCZJ99dM86lq//m9nhvCYekCPcUHnCjo7EOa9ZuQuCKB6Dz6FHd7fJzOoQ1S/+H/TGxjARjabJgkiXM0dJi8Au2YHn92Z5ZXNhZpJ1Qp0iXh4o8JsIuXyxNjpjmCHnRZ7mbaZI1LK4zTNfJIsxp8npOk0WdXd78ppypH7REIhn8UJnBY9ebO1/FrOwgJs251k/Fx7xvLLpha3yPHjEoBJh58t13SYS9JMIeKcI9RNM1bP1gLQrVy+AefwMJzWnGT+4xLHAx6zUGP5N4luPnwxZvT58TiyYHWvGn4Pg0SThFG/JFkKZEIhmcqBrMzhYk7HgWty6dB83re6mktfGBx5ct63HB2VUyDni+9aUvHbIV9Yckvu+SJUxlaVdhKjkjdJ+sSBi1jR3QuB32fC3fEyDR4vZSbksWC6Xd9Xd3rN5TwcfwsadM8xzdw32RpkQiGZxQmaAnZSPgGwJ/WwtrzcL8hLSR8a09YtAIMPPQghsPR0xbiDDPJSxFuBuQ+LALWkztx4h7xoIjF7nIRS5yOdWiaDoc23KqDh34J5LRbytaQiNt6DGDUqG4Tditq//u9nq/FA6FwDNZSE4Pu6C3r1+HHf48+KbfLgRZIpH0DFndvwRgA0VRobRWwP/ev+5Tdm24bn1ZWWt8a48ZtHkmFpil/K3L7f5aNBKVInwG2FMQaG/D5k83oxxDgYxRIpNJJJIzw5VVwzCgxQbqh8IGkvhHMiihcpEnnIkUfXTYPLT+xx9v2flWfMs5MagrbU+/994wRTX+3uP2PhCJhMGTKktODY//3N5Uj6ryavjDsrIikRyPkFQhrgDPyMbj0bPoRiMRBAOBKr8/cLCpsbko2Blsd1RHGsODFbJWlFCwLVy9/9Oh23Zu+BNwXqIy6DMKi7Cq6I9puvF9/i4n9T89PNC4TRWVaJi798RXSiSXLI54DVSyenRDp/eDRVdFoLMz4sA+5JjW1kigZXeova2w9fDu6sJ1zzeV78FJs39IBhuJQHg9EIp/PS8uiZra7159PzshUXsMivojqrUqUSnCp4VdajJ4TXLJEq94snXLVi4vlmUiEok00dtRqCrYTLK8T3F7ixLciZW3TZ9QT++LGTtKIukZl0xJ+8Rbb2Uahu9buq79ta7rXg7OEg3qEonkkobHDFBJWVVNj7Xn6jpCgU7uIFBG4rqDBHirYzt7bM0p1wKBygfvuOOcg24kkuO5pBToqTfeSNLcKV/TDOUfDMOVwS+ZFGGJ5NJDiC5bubTwDGBcFIZCwTBZwEWOomyx7eguRwU7lKvVBL36wblze8XlKJEczyWnPitW7HP5E2ruMNyufzRcxphgIBDfIpFIBjuqyq5lMak6uCkqEg63a6q63XbsbbDUXaaGw1oElaUJaHx87lzpWpb0KZek+efAUZav+Wge/flLt8dzZYhEWA5dKZEMMuKDzLCly65l/hQTttioUjV1SyQa2UVlwQ4bVqkR8lQ9eMdc6VqW9CuXtP/192+/N8vtdf2NYbhviUQispuSRDLQYdEloeUgKuFapnp1KNDpKJpa6DjKVsexdihQ9lpRu9Iw7Lr7Fy7sjB8pkfQ7l3wD6NOrV49VHOUvNdV4kGrFiEa4F4FsF5ZIBgbsuVKgkqXbFbVsRk1Eo+FOTdW2W6a5i/bZTvscNEN2pVVX0vDII4/IbhCSiwKpNMSzb7+dD5fvQUVRfmK43Ek8m5JEIrlI6XIt8yhULreIYI5GI7CiVpWiYadlY5timbtU1TjqqGbNAzff3BQ/UiK5qJACHOepNz5Ngiv4ZcMw/tLldhXIyf0lkosL7p/OXYRirmUHIXpHVUXd6zj2HtO2t5Io70PEqggkGjXfmzvXHz9MIrlokQJ8HE888YRhjCy4TlfUv3Z53HMj4TAs2S4skVwAYq5ltnRdJLgcQOXYNsKhcJuqqbvJ2t1jK2Tp2vYBqFbtKLe7Zq6MWpYMMKQAn4JnV31wGVTnUVXRvqnpmsJCLPsLSyT9Q2ysZReJryLGWiZjt5TUd49jmp9RdXiPrerFSmuw7uF7ljTED5FIBiRSVU7DM+vW5Wph++uOqj7m9nqyZVcliaRvYNcyu5U5cpn/DgYCQUVRDwP2NsfGdhLi/YqtVKVGkqpvvXWG7LgvGTRIAT4DT7z1ls/tSZivKvqPXW7jOu6qZPE40tIalkjOC7ZyNY5aJtHlATFMM1rj2E4hbHuL4yj7LMc+4latqq8vWlRHoiyn55IMSqSSdIOn3119uaKp31NU9Ztut1vl4A+JRNJdeKzl2OQGHESl0H+hQGeIKrJHqS673bLMHbRHoWXalYoZqPzm7bd3xA+USAY1UoC7yTPvvJNrq647DMP1qNvjHh8KhWBbHPMhb6FEcgLxbkIstqI9VzcQCgVAAlunaso+03K2KY61j4T4sGZr1YGKQ3Wyb67kUkSqRw8QUdLDx8zRdPV7dOuWkRhD9hmWXPJwbASZsmIKPxFAZcAWEcukuopyWFXUrdFotNBWsEexUWf6m6seWbasLX60RHLJIgX4HHhm1aqRcIzbdUP/ruFxF0TIGrZMsoZl27DkUiAuuDwQhrBySXDjwVO24qBC07UdkWh0n8LdhSJmmeYYlaWBhubHly2LxFOQSCSEVIxz5DcrV7pTdc8cqtV/R3GcL7s9XkUO3iEZtFC+5r64J09sYFlWC/2927GtPbaj7LEtq8hjoNrQ9fplcjAMieSMSAE+T9gadlR9ia65/szlck0zzajouyiRDGi62nHZrRwPnuL+8GYkGlJ0da9jY69iW3ujtrVfV/QqRbdrj376acvjjz8uI5Ylkm4iBbgX4LZhbeioqaqu3q+p2tc9Hk9amN3SchQtyYCBBFeJTd3Hgsvdg3hSg0g4FFU0tUhRlELLtPYqjrLXdOyKYMSpyykY0rhs8mRZ25RIzhEpwL3Ii2+ty4y6letUzX7ItnCL2+NBOBwSQ+hJJBcN8TZcbrc9JrgqCa7Fghu2eRAMEt39TjRaSJbubqgod4LRes2nNsjp+ySS3kMKcB/AUxyqUXWh4tK+YRjGlbyO3XeyfVhyQThJcHnUKf47NrZyyFZV7RDtU2Q5dqFjWoWaqpQEnWh9AtBw35Il7fFUJBJJLyMFuI9YsWKFy5+UNFlRXHepmrLM7fYWWGxhcPuwFGJJP8AiK2YPIguXBZgFNxQKRTRNL3Icq8i27IMO7AOao5Q4jlofNuzGR26+WXYPkkj6CSnAfcwTa9ak6FFcrpAIq4pyh8fjHcptw1KIJb1N16T0HDjF2JS/IqFQm6rpR23LPEQr9kBTjtimXWJqdmPQspoelRauRHLBkALcT3D7cESPTnU0/TZVce7weH1DbRZi6ZqWnANd1i0vLLz8XXSDg1NJ/5SwS5kE+CBZtkdoc6UTCDf5Iil199xztRw5RiK5SJAC3M98LsTqbZqqLnW53CN5PQsxCzK7CiWSkxEDXsTFlhfhRQmHOii/VFH97QgJcKEdiRZrulZsmlaDoVqN7o6OpmVy8AuJ5KJFlvYXiFjEtD2JrN9FqqYu1VRtsuFyIxIJw+QZlySXIJ93BWI3svgksWUHSaDTz92B6uiFPQpHOeDY9hHLNkuhGRVKxGyOepT6b82f305CLN0pEskAQQrwBeaJFWtS1GRlvA5cbbj0xZZpX+fx+bw8tCW3EzvSKh6ckKp2DXShamTZavy3DtuxEPQHLEVV6hXHqVQV5YAJu9iOOqWOrpa6YDaHNa0hpTm3Zdky2QdXIhnIyJL9ImHFin2uaHLD6KhjX0Fmz3x6MPM0Qx/BEaxRHoGIBFn0J5ZiPKDg9n3RRstiSwtbtV0WbnxkqTBZrY2O4lTQZ1E0apaSDVvu6FqxY4ba6Yk3OKbZ/Mitt8qJ6CWSQYYszS9Cnnpj9RDDpYy2NVyl6e4bbDN6ndvrTSZrSAxzyWLMs81w4I3kIoBElv2+XcFQQmTj1i233XLbfjAYBFm03GbLbuTDpMZlVtQqo1eQhNepiETNdpdHa2iwrFb/xo1BOaSjRDL4kSX4Rcwz69Z5VNMcDgvjLAdzdN2YYzvWTLfbk8wFO7uorWhUiLFoKJSC3HecJLJ8r4+JLAuupsMyowiHRFQ7qa1ST3uVa4Z21AqFa03FKbNtp1JT9SbbiTS5VLXF3ZrUIaOSJZJLF1liDxCe+vSNJCOQOhTR0BiHhJgEeIplW7M1Vc0mQRYiHGUxJmtLCvK5we5ivmPsLj5eZI8FRdHfvI/wQkR5+knHrypKDRylUtHVymgoWusoTiUdWeboaFIiTpvqVpvDjuOv1vXOx+fOpYMkEokkhiyhByDPr1yZHLX0HLi0YYqqTNYcZSpUZYplWZcZhuHldmOWEraOeXYmFo2u5ZJ0W/Nvj//JIsp03Ycuge2yZkl9wSOWcRCcZVp0qEUWqlpD+9domlJr2U6tY5q1lCiJrVKpOmgLR8x23a20K0F3R0K0ISC7/kgkku4gBXiA8/MVK1zDXKmZRoKS4zjqMNt2JmqaOl5V1DG2bY1TVC2XhYVHSGJiwhJrQ2ZBZo6JM38ZCAJ9nKCykJ5QqeDv9MGCypasENj4wttsy6bfzl4CXhzYphmiyku96ihN9NkAR2007WijAqeGljo6Vb1pO60wrQ63J6Ej6lX8RjAYuG/BggCdt+syJBKJpMdIAR5kvPzyRm9Hmj/N5RjpUdvMVRR1OCnWSBKgMaqi5Dm2M5TkK0/T9URN1WLuVlUh7VFhOyxOJMy0dLmxWZjF3yxy9Hd3EXvG9z9BILtD/FxCQOPHspUqPvl6aZ24bvqPr/mE64z/HTXNCB3ZTr+fxzZupZ/XSt/bLMtpsmyrmdJtoOMbbNNuc1SnVbMdv6M7nZGIFvB40elJSAjcc7Vsn5VIJH1HD0tGyUDkjU8/TaprDqYpjpmkeNypmm1lkuCmk3jl02euqquZlBVSSZxTSbyS6ZAEUrJkx1EMRbETXC4PCeqJ7mthZ55JWEnUP7cPWRTjf54MJeEIEY1/J2LWuIJoNMJWaiedxqHd2mitRX+ToCpCXGmXCC2tJKJBqja0wOZ9nHaS5WYSaD8l1elEzU5Ku1PzaEGS5LAKPYBoayjH7Q4uWbIkHDujRCKR9D9nKEElg50nPnvLp9enJqhKZ0IkqnjIEvZAtTwu1eW1FSSSWOmOE/WR0Hpsi61QJ5200q2QQjqq6iYbNF1YnSfBgumoSoqmKF5Hob0tu4XWRISuHgd7hW0hqkojLMumfekS1BBVBFpABq8VtSO6QUJK5yb7tp1ElU7n+GGalukg7ChRy2UYIcU0olHDFwy3hyPG6KTwIzNmyKHEJBLJRY8UYEm3+c3KlW6PaWqpmZlOR72tKy7bA7Ch+UUseN3QIoZhuxxYnTzpLMnoF9FpD8W2Q+6kJLu1sVFJC4025QhPEolEIpFIJBKJRCKRSCQSiUQikUgkEolEIpFIJBKJRCKRSCQSiUQikUgkEolEIpFIJBKJRCKRSCQSiUQikUgkEolEIpFIJBKJRCKRSCQSiUQikUgkEolEIpFIJBKJRCKRSCQSiUQikUgkEokEAP4/EiSjfKuU6zsAAAAASUVORK5CYII="/>
          <p:cNvSpPr/>
          <p:nvPr/>
        </p:nvSpPr>
        <p:spPr>
          <a:xfrm>
            <a:off x="2190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n-lt"/>
              <a:ea typeface="Arial"/>
              <a:cs typeface="Arial"/>
              <a:sym typeface="Arial"/>
            </a:endParaRPr>
          </a:p>
        </p:txBody>
      </p:sp>
      <p:sp>
        <p:nvSpPr>
          <p:cNvPr id="103" name="Google Shape;103;p2"/>
          <p:cNvSpPr txBox="1"/>
          <p:nvPr/>
        </p:nvSpPr>
        <p:spPr>
          <a:xfrm>
            <a:off x="3812376" y="4686450"/>
            <a:ext cx="4567248" cy="762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4000"/>
              <a:buFont typeface="Arial"/>
              <a:buNone/>
            </a:pPr>
            <a:r>
              <a:rPr lang="en-GB" sz="4000" b="0" i="0" u="none" strike="noStrike" cap="none">
                <a:solidFill>
                  <a:srgbClr val="595959"/>
                </a:solidFill>
                <a:latin typeface="+mn-lt"/>
                <a:ea typeface="Rubik"/>
                <a:cs typeface="Rubik"/>
                <a:sym typeface="Rubik"/>
              </a:rPr>
              <a:t>Let's get it started </a:t>
            </a:r>
            <a:endParaRPr sz="4000" b="0" i="0" u="none" strike="noStrike" cap="none">
              <a:solidFill>
                <a:srgbClr val="595959"/>
              </a:solidFill>
              <a:latin typeface="+mn-lt"/>
              <a:ea typeface="Rubik"/>
              <a:cs typeface="Rubik"/>
              <a:sym typeface="Rubik"/>
            </a:endParaRPr>
          </a:p>
        </p:txBody>
      </p:sp>
      <p:pic>
        <p:nvPicPr>
          <p:cNvPr id="104" name="Google Shape;104;p2"/>
          <p:cNvPicPr preferRelativeResize="0"/>
          <p:nvPr/>
        </p:nvPicPr>
        <p:blipFill rotWithShape="1">
          <a:blip r:embed="rId3">
            <a:alphaModFix/>
          </a:blip>
          <a:srcRect/>
          <a:stretch/>
        </p:blipFill>
        <p:spPr>
          <a:xfrm>
            <a:off x="3116672" y="1340768"/>
            <a:ext cx="5958657" cy="304962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pic>
        <p:nvPicPr>
          <p:cNvPr id="316" name="Google Shape;316;p25" descr="C:\Users\gelya\OneDrive\Рабочий стол\A_web_contact-01.png"/>
          <p:cNvPicPr preferRelativeResize="0"/>
          <p:nvPr/>
        </p:nvPicPr>
        <p:blipFill rotWithShape="1">
          <a:blip r:embed="rId3">
            <a:alphaModFix/>
          </a:blip>
          <a:srcRect/>
          <a:stretch/>
        </p:blipFill>
        <p:spPr>
          <a:xfrm>
            <a:off x="3386299" y="692697"/>
            <a:ext cx="5419403" cy="3411522"/>
          </a:xfrm>
          <a:prstGeom prst="rect">
            <a:avLst/>
          </a:prstGeom>
          <a:noFill/>
          <a:ln>
            <a:noFill/>
          </a:ln>
        </p:spPr>
      </p:pic>
      <p:pic>
        <p:nvPicPr>
          <p:cNvPr id="317" name="Google Shape;317;p25" descr="C:\Users\gelya\OneDrive\Рабочий стол\Phone.png"/>
          <p:cNvPicPr preferRelativeResize="0"/>
          <p:nvPr/>
        </p:nvPicPr>
        <p:blipFill rotWithShape="1">
          <a:blip r:embed="rId4">
            <a:alphaModFix/>
          </a:blip>
          <a:srcRect/>
          <a:stretch/>
        </p:blipFill>
        <p:spPr>
          <a:xfrm>
            <a:off x="7083021" y="4605677"/>
            <a:ext cx="489235" cy="440822"/>
          </a:xfrm>
          <a:prstGeom prst="rect">
            <a:avLst/>
          </a:prstGeom>
          <a:noFill/>
          <a:ln>
            <a:noFill/>
          </a:ln>
        </p:spPr>
      </p:pic>
      <p:pic>
        <p:nvPicPr>
          <p:cNvPr id="318" name="Google Shape;318;p25" descr="C:\Users\gelya\OneDrive\Рабочий стол\Link.png"/>
          <p:cNvPicPr preferRelativeResize="0"/>
          <p:nvPr/>
        </p:nvPicPr>
        <p:blipFill rotWithShape="1">
          <a:blip r:embed="rId5">
            <a:alphaModFix/>
          </a:blip>
          <a:srcRect/>
          <a:stretch/>
        </p:blipFill>
        <p:spPr>
          <a:xfrm>
            <a:off x="1451603" y="5706236"/>
            <a:ext cx="504056" cy="451784"/>
          </a:xfrm>
          <a:prstGeom prst="rect">
            <a:avLst/>
          </a:prstGeom>
          <a:noFill/>
          <a:ln>
            <a:noFill/>
          </a:ln>
        </p:spPr>
      </p:pic>
      <p:pic>
        <p:nvPicPr>
          <p:cNvPr id="319" name="Google Shape;319;p25" descr="C:\Users\gelya\OneDrive\Рабочий стол\linkedin2-01.png"/>
          <p:cNvPicPr preferRelativeResize="0"/>
          <p:nvPr/>
        </p:nvPicPr>
        <p:blipFill rotWithShape="1">
          <a:blip r:embed="rId6">
            <a:alphaModFix/>
          </a:blip>
          <a:srcRect/>
          <a:stretch/>
        </p:blipFill>
        <p:spPr>
          <a:xfrm>
            <a:off x="7198961" y="5703210"/>
            <a:ext cx="257352" cy="257352"/>
          </a:xfrm>
          <a:prstGeom prst="rect">
            <a:avLst/>
          </a:prstGeom>
          <a:noFill/>
          <a:ln>
            <a:noFill/>
          </a:ln>
        </p:spPr>
      </p:pic>
      <p:pic>
        <p:nvPicPr>
          <p:cNvPr id="320" name="Google Shape;320;p25" descr="C:\Users\gelya\OneDrive\Рабочий стол\skype2-01.png"/>
          <p:cNvPicPr preferRelativeResize="0"/>
          <p:nvPr/>
        </p:nvPicPr>
        <p:blipFill rotWithShape="1">
          <a:blip r:embed="rId7">
            <a:alphaModFix/>
          </a:blip>
          <a:srcRect/>
          <a:stretch/>
        </p:blipFill>
        <p:spPr>
          <a:xfrm>
            <a:off x="7171181" y="5188768"/>
            <a:ext cx="312913" cy="312913"/>
          </a:xfrm>
          <a:prstGeom prst="rect">
            <a:avLst/>
          </a:prstGeom>
          <a:noFill/>
          <a:ln>
            <a:noFill/>
          </a:ln>
        </p:spPr>
      </p:pic>
      <p:sp>
        <p:nvSpPr>
          <p:cNvPr id="321" name="Google Shape;321;p25"/>
          <p:cNvSpPr/>
          <p:nvPr/>
        </p:nvSpPr>
        <p:spPr>
          <a:xfrm>
            <a:off x="7818431" y="4542193"/>
            <a:ext cx="3007394" cy="1615827"/>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Clr>
                <a:srgbClr val="000000"/>
              </a:buClr>
              <a:buSzPts val="2200"/>
              <a:buFont typeface="Arial"/>
              <a:buNone/>
            </a:pPr>
            <a:r>
              <a:rPr lang="en-GB" sz="2200" b="0" i="0" u="none" strike="noStrike" cap="none" dirty="0">
                <a:solidFill>
                  <a:srgbClr val="595959"/>
                </a:solidFill>
                <a:latin typeface="+mn-lt"/>
                <a:ea typeface="Rubik"/>
                <a:cs typeface="Rubik"/>
                <a:sym typeface="Rubik"/>
              </a:rPr>
              <a:t>+38012345678</a:t>
            </a:r>
            <a:br>
              <a:rPr lang="en-GB" sz="2200" b="0" i="0" u="none" strike="noStrike" cap="none" dirty="0">
                <a:solidFill>
                  <a:srgbClr val="595959"/>
                </a:solidFill>
                <a:latin typeface="+mn-lt"/>
                <a:ea typeface="Rubik"/>
                <a:cs typeface="Rubik"/>
                <a:sym typeface="Rubik"/>
              </a:rPr>
            </a:br>
            <a:r>
              <a:rPr lang="en-GB" sz="2200" b="0" i="0" u="none" strike="noStrike" cap="none" dirty="0" err="1">
                <a:solidFill>
                  <a:srgbClr val="595959"/>
                </a:solidFill>
                <a:latin typeface="+mn-lt"/>
                <a:ea typeface="Rubik"/>
                <a:cs typeface="Rubik"/>
                <a:sym typeface="Rubik"/>
              </a:rPr>
              <a:t>andreas.flodstrom</a:t>
            </a:r>
            <a:endParaRPr sz="2200" b="0" i="0" u="none" strike="noStrike" cap="none" dirty="0">
              <a:solidFill>
                <a:srgbClr val="595959"/>
              </a:solidFill>
              <a:latin typeface="+mn-lt"/>
              <a:ea typeface="Rubik"/>
              <a:cs typeface="Rubik"/>
              <a:sym typeface="Rubik"/>
            </a:endParaRPr>
          </a:p>
          <a:p>
            <a:pPr marL="0" marR="0" lvl="0" indent="0" algn="l" rtl="0">
              <a:lnSpc>
                <a:spcPct val="150000"/>
              </a:lnSpc>
              <a:spcBef>
                <a:spcPts val="0"/>
              </a:spcBef>
              <a:spcAft>
                <a:spcPts val="0"/>
              </a:spcAft>
              <a:buClr>
                <a:srgbClr val="000000"/>
              </a:buClr>
              <a:buSzPts val="2200"/>
              <a:buFont typeface="Arial"/>
              <a:buNone/>
            </a:pPr>
            <a:r>
              <a:rPr lang="en-GB" sz="2200" b="0" i="0" u="none" strike="noStrike" cap="none" dirty="0" err="1">
                <a:solidFill>
                  <a:srgbClr val="595959"/>
                </a:solidFill>
                <a:latin typeface="+mn-lt"/>
                <a:ea typeface="Rubik"/>
                <a:cs typeface="Rubik"/>
                <a:sym typeface="Rubik"/>
              </a:rPr>
              <a:t>andreas-flodstrom</a:t>
            </a:r>
            <a:endParaRPr sz="2200" b="0" i="0" u="none" strike="noStrike" cap="none" dirty="0">
              <a:solidFill>
                <a:srgbClr val="595959"/>
              </a:solidFill>
              <a:latin typeface="+mn-lt"/>
              <a:ea typeface="Rubik"/>
              <a:cs typeface="Rubik"/>
              <a:sym typeface="Rubik"/>
            </a:endParaRPr>
          </a:p>
        </p:txBody>
      </p:sp>
      <p:sp>
        <p:nvSpPr>
          <p:cNvPr id="322" name="Google Shape;322;p25"/>
          <p:cNvSpPr/>
          <p:nvPr/>
        </p:nvSpPr>
        <p:spPr>
          <a:xfrm>
            <a:off x="1559496" y="5706236"/>
            <a:ext cx="3965535" cy="553998"/>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3000"/>
              <a:buFont typeface="Arial"/>
              <a:buNone/>
            </a:pPr>
            <a:r>
              <a:rPr lang="en-GB" sz="3000" b="0" i="0" u="none" strike="noStrike" cap="none">
                <a:solidFill>
                  <a:srgbClr val="FF6D54"/>
                </a:solidFill>
                <a:latin typeface="+mn-lt"/>
                <a:ea typeface="Rubik"/>
                <a:cs typeface="Rubik"/>
                <a:sym typeface="Rubik"/>
              </a:rPr>
              <a:t>beetroot.academy</a:t>
            </a:r>
            <a:endParaRPr sz="3000" b="0" i="0" u="none" strike="noStrike" cap="none">
              <a:solidFill>
                <a:srgbClr val="FF6D54"/>
              </a:solidFill>
              <a:latin typeface="+mn-lt"/>
              <a:ea typeface="Rubik"/>
              <a:cs typeface="Rubik"/>
              <a:sym typeface="Rubik"/>
            </a:endParaRPr>
          </a:p>
        </p:txBody>
      </p:sp>
      <p:sp>
        <p:nvSpPr>
          <p:cNvPr id="323" name="Google Shape;323;p25"/>
          <p:cNvSpPr txBox="1"/>
          <p:nvPr/>
        </p:nvSpPr>
        <p:spPr>
          <a:xfrm>
            <a:off x="2207568" y="4265464"/>
            <a:ext cx="4665369" cy="101566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600"/>
              <a:buFont typeface="Arial"/>
              <a:buNone/>
            </a:pPr>
            <a:r>
              <a:rPr lang="en-GB" sz="3600" b="1" i="0" u="none" strike="noStrike" cap="none" dirty="0">
                <a:solidFill>
                  <a:srgbClr val="FF6D54"/>
                </a:solidFill>
                <a:latin typeface="+mn-lt"/>
                <a:ea typeface="Playfair Display"/>
                <a:cs typeface="Playfair Display"/>
                <a:sym typeface="Playfair Display"/>
              </a:rPr>
              <a:t>Your name</a:t>
            </a:r>
            <a:endParaRPr sz="1400" b="0" i="0" u="none" strike="noStrike" cap="none" dirty="0">
              <a:solidFill>
                <a:srgbClr val="000000"/>
              </a:solidFill>
              <a:latin typeface="+mn-lt"/>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r>
              <a:rPr lang="en-GB" sz="2400" b="0" i="0" u="none" strike="noStrike" cap="none" dirty="0">
                <a:solidFill>
                  <a:srgbClr val="595959"/>
                </a:solidFill>
                <a:latin typeface="+mn-lt"/>
                <a:ea typeface="Rubik"/>
                <a:cs typeface="Rubik"/>
                <a:sym typeface="Rubik"/>
              </a:rPr>
              <a:t>Your position</a:t>
            </a:r>
            <a:endParaRPr sz="2400" b="1" i="0" u="none" strike="noStrike" cap="none" dirty="0">
              <a:solidFill>
                <a:srgbClr val="595959"/>
              </a:solidFill>
              <a:latin typeface="+mn-lt"/>
              <a:ea typeface="Rubik"/>
              <a:cs typeface="Rubik"/>
              <a:sym typeface="Rubik"/>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pic>
        <p:nvPicPr>
          <p:cNvPr id="15" name="Google Shape;253;p17">
            <a:extLst>
              <a:ext uri="{FF2B5EF4-FFF2-40B4-BE49-F238E27FC236}">
                <a16:creationId xmlns:a16="http://schemas.microsoft.com/office/drawing/2014/main" id="{C14874F7-FEF3-4C6D-B743-ACEF674CE30F}"/>
              </a:ext>
            </a:extLst>
          </p:cNvPr>
          <p:cNvPicPr preferRelativeResize="0"/>
          <p:nvPr/>
        </p:nvPicPr>
        <p:blipFill rotWithShape="1">
          <a:blip r:embed="rId3">
            <a:alphaModFix/>
          </a:blip>
          <a:srcRect/>
          <a:stretch/>
        </p:blipFill>
        <p:spPr>
          <a:xfrm rot="-5400000">
            <a:off x="9853111" y="-753359"/>
            <a:ext cx="1522577" cy="3029294"/>
          </a:xfrm>
          <a:prstGeom prst="rect">
            <a:avLst/>
          </a:prstGeom>
          <a:noFill/>
          <a:ln>
            <a:noFill/>
          </a:ln>
        </p:spPr>
      </p:pic>
      <p:sp>
        <p:nvSpPr>
          <p:cNvPr id="111" name="Google Shape;111;p3"/>
          <p:cNvSpPr/>
          <p:nvPr/>
        </p:nvSpPr>
        <p:spPr>
          <a:xfrm>
            <a:off x="3536341" y="2843588"/>
            <a:ext cx="8268918" cy="2944094"/>
          </a:xfrm>
          <a:prstGeom prst="rect">
            <a:avLst/>
          </a:prstGeom>
          <a:solidFill>
            <a:srgbClr val="FFF0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mn-lt"/>
              <a:ea typeface="Arial"/>
              <a:cs typeface="Arial"/>
              <a:sym typeface="Arial"/>
            </a:endParaRPr>
          </a:p>
        </p:txBody>
      </p:sp>
      <p:pic>
        <p:nvPicPr>
          <p:cNvPr id="14" name="Google Shape;252;p17">
            <a:extLst>
              <a:ext uri="{FF2B5EF4-FFF2-40B4-BE49-F238E27FC236}">
                <a16:creationId xmlns:a16="http://schemas.microsoft.com/office/drawing/2014/main" id="{E8D227FC-70D3-4737-B00D-49159DC55383}"/>
              </a:ext>
            </a:extLst>
          </p:cNvPr>
          <p:cNvPicPr preferRelativeResize="0"/>
          <p:nvPr/>
        </p:nvPicPr>
        <p:blipFill rotWithShape="1">
          <a:blip r:embed="rId4">
            <a:alphaModFix/>
          </a:blip>
          <a:srcRect/>
          <a:stretch/>
        </p:blipFill>
        <p:spPr>
          <a:xfrm>
            <a:off x="10254744" y="2200424"/>
            <a:ext cx="1550515" cy="908231"/>
          </a:xfrm>
          <a:prstGeom prst="rect">
            <a:avLst/>
          </a:prstGeom>
          <a:noFill/>
          <a:ln>
            <a:noFill/>
          </a:ln>
        </p:spPr>
      </p:pic>
      <p:sp>
        <p:nvSpPr>
          <p:cNvPr id="19" name="TextBox 18">
            <a:extLst>
              <a:ext uri="{FF2B5EF4-FFF2-40B4-BE49-F238E27FC236}">
                <a16:creationId xmlns:a16="http://schemas.microsoft.com/office/drawing/2014/main" id="{643B008F-94E6-475D-911A-10B6CEFA33C0}"/>
              </a:ext>
            </a:extLst>
          </p:cNvPr>
          <p:cNvSpPr txBox="1"/>
          <p:nvPr/>
        </p:nvSpPr>
        <p:spPr>
          <a:xfrm>
            <a:off x="3641557" y="316470"/>
            <a:ext cx="6096000" cy="494751"/>
          </a:xfrm>
          <a:prstGeom prst="rect">
            <a:avLst/>
          </a:prstGeom>
          <a:noFill/>
        </p:spPr>
        <p:txBody>
          <a:bodyPr wrap="square">
            <a:spAutoFit/>
          </a:bodyPr>
          <a:lstStyle/>
          <a:p>
            <a:pPr marR="0" lvl="0" algn="l" rtl="0">
              <a:lnSpc>
                <a:spcPct val="120000"/>
              </a:lnSpc>
              <a:spcBef>
                <a:spcPts val="0"/>
              </a:spcBef>
              <a:spcAft>
                <a:spcPts val="0"/>
              </a:spcAft>
              <a:buClr>
                <a:srgbClr val="000000"/>
              </a:buClr>
              <a:buSzPts val="2000"/>
            </a:pPr>
            <a:r>
              <a:rPr lang="en-US" sz="2400" b="1" dirty="0">
                <a:solidFill>
                  <a:srgbClr val="F1B828"/>
                </a:solidFill>
                <a:latin typeface="+mn-lt"/>
                <a:ea typeface="Rubik"/>
                <a:cs typeface="Rubik"/>
                <a:sym typeface="Rubik"/>
              </a:rPr>
              <a:t>Meta</a:t>
            </a:r>
            <a:r>
              <a:rPr lang="ru-RU" sz="2400" b="1" dirty="0">
                <a:solidFill>
                  <a:srgbClr val="F1B828"/>
                </a:solidFill>
                <a:latin typeface="+mn-lt"/>
                <a:ea typeface="Rubik"/>
                <a:cs typeface="Rubik"/>
                <a:sym typeface="Rubik"/>
              </a:rPr>
              <a:t> теги для </a:t>
            </a:r>
            <a:r>
              <a:rPr lang="en-US" sz="2400" b="1" dirty="0">
                <a:solidFill>
                  <a:srgbClr val="F1B828"/>
                </a:solidFill>
                <a:latin typeface="+mn-lt"/>
                <a:ea typeface="Rubik"/>
                <a:cs typeface="Rubik"/>
                <a:sym typeface="Rubik"/>
              </a:rPr>
              <a:t>SEO</a:t>
            </a:r>
            <a:endParaRPr lang="ru-RU" sz="2400" b="1" dirty="0">
              <a:solidFill>
                <a:srgbClr val="F1B828"/>
              </a:solidFill>
              <a:latin typeface="+mn-lt"/>
              <a:ea typeface="Rubik"/>
              <a:cs typeface="Rubik"/>
              <a:sym typeface="Rubik"/>
            </a:endParaRPr>
          </a:p>
        </p:txBody>
      </p:sp>
    </p:spTree>
    <p:extLst>
      <p:ext uri="{BB962C8B-B14F-4D97-AF65-F5344CB8AC3E}">
        <p14:creationId xmlns:p14="http://schemas.microsoft.com/office/powerpoint/2010/main" val="28928765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pic>
        <p:nvPicPr>
          <p:cNvPr id="122" name="Google Shape;122;p4"/>
          <p:cNvPicPr preferRelativeResize="0"/>
          <p:nvPr/>
        </p:nvPicPr>
        <p:blipFill rotWithShape="1">
          <a:blip r:embed="rId3">
            <a:alphaModFix/>
          </a:blip>
          <a:srcRect/>
          <a:stretch/>
        </p:blipFill>
        <p:spPr>
          <a:xfrm>
            <a:off x="562141" y="1666362"/>
            <a:ext cx="4104456" cy="3250729"/>
          </a:xfrm>
          <a:prstGeom prst="rect">
            <a:avLst/>
          </a:prstGeom>
          <a:noFill/>
          <a:ln>
            <a:noFill/>
          </a:ln>
        </p:spPr>
      </p:pic>
      <p:sp>
        <p:nvSpPr>
          <p:cNvPr id="123" name="Google Shape;123;p4"/>
          <p:cNvSpPr txBox="1"/>
          <p:nvPr/>
        </p:nvSpPr>
        <p:spPr>
          <a:xfrm>
            <a:off x="5401862" y="814307"/>
            <a:ext cx="5781250" cy="713100"/>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chemeClr val="dk1"/>
              </a:buClr>
              <a:buSzPts val="4400"/>
              <a:buFont typeface="Calibri"/>
              <a:buNone/>
            </a:pPr>
            <a:r>
              <a:rPr lang="en-GB" sz="4000" b="1" i="0" u="none" strike="noStrike" cap="none" dirty="0">
                <a:solidFill>
                  <a:srgbClr val="FF6D54"/>
                </a:solidFill>
                <a:latin typeface="+mn-lt"/>
                <a:ea typeface="Playfair Display"/>
                <a:cs typeface="Playfair Display"/>
                <a:sym typeface="Playfair Display"/>
              </a:rPr>
              <a:t>Title</a:t>
            </a:r>
            <a:endParaRPr sz="4000" b="1" i="0" u="none" strike="noStrike" cap="none" dirty="0">
              <a:solidFill>
                <a:srgbClr val="FF6D54"/>
              </a:solidFill>
              <a:latin typeface="+mn-lt"/>
              <a:ea typeface="Playfair Display"/>
              <a:cs typeface="Playfair Display"/>
              <a:sym typeface="Playfair Display"/>
            </a:endParaRPr>
          </a:p>
        </p:txBody>
      </p:sp>
      <p:sp>
        <p:nvSpPr>
          <p:cNvPr id="5" name="TextBox 4">
            <a:extLst>
              <a:ext uri="{FF2B5EF4-FFF2-40B4-BE49-F238E27FC236}">
                <a16:creationId xmlns:a16="http://schemas.microsoft.com/office/drawing/2014/main" id="{7D28DD8F-112A-481F-8BFC-CFA9E2001610}"/>
              </a:ext>
            </a:extLst>
          </p:cNvPr>
          <p:cNvSpPr txBox="1"/>
          <p:nvPr/>
        </p:nvSpPr>
        <p:spPr>
          <a:xfrm>
            <a:off x="5401862" y="1737799"/>
            <a:ext cx="6280150" cy="3382401"/>
          </a:xfrm>
          <a:prstGeom prst="rect">
            <a:avLst/>
          </a:prstGeom>
          <a:noFill/>
        </p:spPr>
        <p:txBody>
          <a:bodyPr wrap="square">
            <a:spAutoFit/>
          </a:bodyPr>
          <a:lstStyle/>
          <a:p>
            <a:pPr marL="0" marR="0" lvl="0" indent="0" algn="l" rtl="0">
              <a:lnSpc>
                <a:spcPct val="120000"/>
              </a:lnSpc>
              <a:spcBef>
                <a:spcPts val="0"/>
              </a:spcBef>
              <a:spcAft>
                <a:spcPts val="0"/>
              </a:spcAft>
              <a:buClr>
                <a:srgbClr val="000000"/>
              </a:buClr>
              <a:buSzPts val="2000"/>
              <a:buFont typeface="Arial"/>
              <a:buNone/>
            </a:pPr>
            <a:r>
              <a:rPr lang="en-GB" sz="2000" b="0" i="0" u="none" strike="noStrike" cap="none" dirty="0">
                <a:solidFill>
                  <a:srgbClr val="595959"/>
                </a:solidFill>
                <a:latin typeface="+mn-lt"/>
                <a:ea typeface="Rubik"/>
                <a:cs typeface="Rubik"/>
                <a:sym typeface="Rubik"/>
              </a:rPr>
              <a:t>Lorem ipsum </a:t>
            </a:r>
            <a:r>
              <a:rPr lang="en-GB" sz="2000" b="0" i="0" u="none" strike="noStrike" cap="none" dirty="0" err="1">
                <a:solidFill>
                  <a:srgbClr val="595959"/>
                </a:solidFill>
                <a:latin typeface="+mn-lt"/>
                <a:ea typeface="Rubik"/>
                <a:cs typeface="Rubik"/>
                <a:sym typeface="Rubik"/>
              </a:rPr>
              <a:t>dolor</a:t>
            </a:r>
            <a:r>
              <a:rPr lang="en-GB" sz="2000" b="0" i="0" u="none" strike="noStrike" cap="none" dirty="0">
                <a:solidFill>
                  <a:srgbClr val="595959"/>
                </a:solidFill>
                <a:latin typeface="+mn-lt"/>
                <a:ea typeface="Rubik"/>
                <a:cs typeface="Rubik"/>
                <a:sym typeface="Rubik"/>
              </a:rPr>
              <a:t> sit </a:t>
            </a:r>
            <a:r>
              <a:rPr lang="en-GB" sz="2000" b="0" i="0" u="none" strike="noStrike" cap="none" dirty="0" err="1">
                <a:solidFill>
                  <a:srgbClr val="595959"/>
                </a:solidFill>
                <a:latin typeface="+mn-lt"/>
                <a:ea typeface="Rubik"/>
                <a:cs typeface="Rubik"/>
                <a:sym typeface="Rubik"/>
              </a:rPr>
              <a:t>amet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consectetur</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adipiscing</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elit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sed</a:t>
            </a:r>
            <a:r>
              <a:rPr lang="en-GB" sz="2000" b="0" i="0" u="none" strike="noStrike" cap="none" dirty="0">
                <a:solidFill>
                  <a:srgbClr val="595959"/>
                </a:solidFill>
                <a:latin typeface="+mn-lt"/>
                <a:ea typeface="Rubik"/>
                <a:cs typeface="Rubik"/>
                <a:sym typeface="Rubik"/>
              </a:rPr>
              <a:t> do </a:t>
            </a:r>
            <a:r>
              <a:rPr lang="en-GB" sz="2000" b="0" i="0" u="none" strike="noStrike" cap="none" dirty="0" err="1">
                <a:solidFill>
                  <a:srgbClr val="595959"/>
                </a:solidFill>
                <a:latin typeface="+mn-lt"/>
                <a:ea typeface="Rubik"/>
                <a:cs typeface="Rubik"/>
                <a:sym typeface="Rubik"/>
              </a:rPr>
              <a:t>eiusmod</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tempor</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incididunt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ut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labore</a:t>
            </a:r>
            <a:r>
              <a:rPr lang="en-GB" sz="2000" b="0" i="0" u="none" strike="noStrike" cap="none" dirty="0">
                <a:solidFill>
                  <a:srgbClr val="595959"/>
                </a:solidFill>
                <a:latin typeface="+mn-lt"/>
                <a:ea typeface="Rubik"/>
                <a:cs typeface="Rubik"/>
                <a:sym typeface="Rubik"/>
              </a:rPr>
              <a:t> et dolore magna </a:t>
            </a:r>
            <a:r>
              <a:rPr lang="en-GB" sz="2000" b="0" i="0" u="none" strike="noStrike" cap="none" dirty="0" err="1">
                <a:solidFill>
                  <a:srgbClr val="595959"/>
                </a:solidFill>
                <a:latin typeface="+mn-lt"/>
                <a:ea typeface="Rubik"/>
                <a:cs typeface="Rubik"/>
                <a:sym typeface="Rubik"/>
              </a:rPr>
              <a:t>aliqua</a:t>
            </a:r>
            <a:r>
              <a:rPr lang="en-GB" sz="2000" b="0" i="0" u="none" strike="noStrike" cap="none" dirty="0">
                <a:solidFill>
                  <a:srgbClr val="595959"/>
                </a:solidFill>
                <a:latin typeface="+mn-lt"/>
                <a:ea typeface="Rubik"/>
                <a:cs typeface="Rubik"/>
                <a:sym typeface="Rubik"/>
              </a:rPr>
              <a:t>. Ut </a:t>
            </a:r>
            <a:r>
              <a:rPr lang="en-GB" sz="2000" b="0" i="0" u="none" strike="noStrike" cap="none" dirty="0" err="1">
                <a:solidFill>
                  <a:srgbClr val="595959"/>
                </a:solidFill>
                <a:latin typeface="+mn-lt"/>
                <a:ea typeface="Rubik"/>
                <a:cs typeface="Rubik"/>
                <a:sym typeface="Rubik"/>
              </a:rPr>
              <a:t>enim</a:t>
            </a:r>
            <a:r>
              <a:rPr lang="en-GB" sz="2000" b="0" i="0" u="none" strike="noStrike" cap="none" dirty="0">
                <a:solidFill>
                  <a:srgbClr val="595959"/>
                </a:solidFill>
                <a:latin typeface="+mn-lt"/>
                <a:ea typeface="Rubik"/>
                <a:cs typeface="Rubik"/>
                <a:sym typeface="Rubik"/>
              </a:rPr>
              <a:t> ad minim </a:t>
            </a:r>
            <a:r>
              <a:rPr lang="en-GB" sz="2000" b="0" i="0" u="none" strike="noStrike" cap="none" dirty="0" err="1">
                <a:solidFill>
                  <a:srgbClr val="595959"/>
                </a:solidFill>
                <a:latin typeface="+mn-lt"/>
                <a:ea typeface="Rubik"/>
                <a:cs typeface="Rubik"/>
                <a:sym typeface="Rubik"/>
              </a:rPr>
              <a:t>veniam</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quis</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nostrud</a:t>
            </a:r>
            <a:r>
              <a:rPr lang="en-GB" sz="2000" b="0" i="0" u="none" strike="noStrike" cap="none" dirty="0">
                <a:solidFill>
                  <a:srgbClr val="595959"/>
                </a:solidFill>
                <a:latin typeface="+mn-lt"/>
                <a:ea typeface="Rubik"/>
                <a:cs typeface="Rubik"/>
                <a:sym typeface="Rubik"/>
              </a:rPr>
              <a:t> exercitation </a:t>
            </a:r>
            <a:r>
              <a:rPr lang="en-GB" sz="2000" b="0" i="0" u="none" strike="noStrike" cap="none" dirty="0" err="1">
                <a:solidFill>
                  <a:srgbClr val="595959"/>
                </a:solidFill>
                <a:latin typeface="+mn-lt"/>
                <a:ea typeface="Rubik"/>
                <a:cs typeface="Rubik"/>
                <a:sym typeface="Rubik"/>
              </a:rPr>
              <a:t>ullamco</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laboris</a:t>
            </a:r>
            <a:r>
              <a:rPr lang="en-GB" sz="2000" b="0" i="0" u="none" strike="noStrike" cap="none" dirty="0">
                <a:solidFill>
                  <a:srgbClr val="595959"/>
                </a:solidFill>
                <a:latin typeface="+mn-lt"/>
                <a:ea typeface="Rubik"/>
                <a:cs typeface="Rubik"/>
                <a:sym typeface="Rubik"/>
              </a:rPr>
              <a:t> nisi </a:t>
            </a:r>
            <a:r>
              <a:rPr lang="en-GB" sz="2000" b="0" i="0" u="none" strike="noStrike" cap="none" dirty="0" err="1">
                <a:solidFill>
                  <a:srgbClr val="595959"/>
                </a:solidFill>
                <a:latin typeface="+mn-lt"/>
                <a:ea typeface="Rubik"/>
                <a:cs typeface="Rubik"/>
                <a:sym typeface="Rubik"/>
              </a:rPr>
              <a:t>ut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aliquip</a:t>
            </a:r>
            <a:r>
              <a:rPr lang="en-GB" sz="2000" b="0" i="0" u="none" strike="noStrike" cap="none" dirty="0">
                <a:solidFill>
                  <a:srgbClr val="595959"/>
                </a:solidFill>
                <a:latin typeface="+mn-lt"/>
                <a:ea typeface="Rubik"/>
                <a:cs typeface="Rubik"/>
                <a:sym typeface="Rubik"/>
              </a:rPr>
              <a:t> ex </a:t>
            </a:r>
            <a:r>
              <a:rPr lang="en-GB" sz="2000" b="0" i="0" u="none" strike="noStrike" cap="none" dirty="0" err="1">
                <a:solidFill>
                  <a:srgbClr val="595959"/>
                </a:solidFill>
                <a:latin typeface="+mn-lt"/>
                <a:ea typeface="Rubik"/>
                <a:cs typeface="Rubik"/>
                <a:sym typeface="Rubik"/>
              </a:rPr>
              <a:t>ea</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commodo</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consequat</a:t>
            </a:r>
            <a:r>
              <a:rPr lang="en-GB" sz="2000" b="0" i="0" u="none" strike="noStrike" cap="none" dirty="0">
                <a:solidFill>
                  <a:srgbClr val="595959"/>
                </a:solidFill>
                <a:latin typeface="+mn-lt"/>
                <a:ea typeface="Rubik"/>
                <a:cs typeface="Rubik"/>
                <a:sym typeface="Rubik"/>
              </a:rPr>
              <a:t>.</a:t>
            </a:r>
            <a:endParaRPr lang="en-GB" sz="1400" b="0" i="0" u="none" strike="noStrike" cap="none" dirty="0">
              <a:solidFill>
                <a:srgbClr val="000000"/>
              </a:solidFill>
              <a:latin typeface="+mn-lt"/>
              <a:ea typeface="Arial"/>
              <a:cs typeface="Arial"/>
              <a:sym typeface="Arial"/>
            </a:endParaRPr>
          </a:p>
          <a:p>
            <a:pPr marL="0" marR="0" lvl="0" indent="0" algn="l" rtl="0">
              <a:lnSpc>
                <a:spcPct val="120000"/>
              </a:lnSpc>
              <a:spcBef>
                <a:spcPts val="0"/>
              </a:spcBef>
              <a:spcAft>
                <a:spcPts val="0"/>
              </a:spcAft>
              <a:buClr>
                <a:srgbClr val="000000"/>
              </a:buClr>
              <a:buSzPts val="2000"/>
              <a:buFont typeface="Arial"/>
              <a:buNone/>
            </a:pPr>
            <a:r>
              <a:rPr lang="en-GB" sz="2000" b="0" i="0" u="none" strike="noStrike" cap="none" dirty="0">
                <a:solidFill>
                  <a:srgbClr val="595959"/>
                </a:solidFill>
                <a:latin typeface="+mn-lt"/>
                <a:ea typeface="Rubik"/>
                <a:cs typeface="Rubik"/>
                <a:sym typeface="Rubik"/>
              </a:rPr>
              <a:t> </a:t>
            </a:r>
            <a:endParaRPr lang="en-GB" sz="1400" b="0" i="0" u="none" strike="noStrike" cap="none" dirty="0">
              <a:solidFill>
                <a:srgbClr val="000000"/>
              </a:solidFill>
              <a:latin typeface="+mn-lt"/>
              <a:ea typeface="Arial"/>
              <a:cs typeface="Arial"/>
              <a:sym typeface="Arial"/>
            </a:endParaRPr>
          </a:p>
          <a:p>
            <a:pPr marL="0" marR="0" lvl="0" indent="0" algn="l" rtl="0">
              <a:lnSpc>
                <a:spcPct val="120000"/>
              </a:lnSpc>
              <a:spcBef>
                <a:spcPts val="0"/>
              </a:spcBef>
              <a:spcAft>
                <a:spcPts val="0"/>
              </a:spcAft>
              <a:buClr>
                <a:srgbClr val="000000"/>
              </a:buClr>
              <a:buSzPts val="2000"/>
              <a:buFont typeface="Arial"/>
              <a:buNone/>
            </a:pPr>
            <a:r>
              <a:rPr lang="en-GB" sz="2000" b="0" i="0" u="none" strike="noStrike" cap="none" dirty="0">
                <a:solidFill>
                  <a:srgbClr val="595959"/>
                </a:solidFill>
                <a:latin typeface="+mn-lt"/>
                <a:ea typeface="Rubik"/>
                <a:cs typeface="Rubik"/>
                <a:sym typeface="Rubik"/>
              </a:rPr>
              <a:t>Duis </a:t>
            </a:r>
            <a:r>
              <a:rPr lang="en-GB" sz="2000" b="0" i="0" u="none" strike="noStrike" cap="none" dirty="0" err="1">
                <a:solidFill>
                  <a:srgbClr val="595959"/>
                </a:solidFill>
                <a:latin typeface="+mn-lt"/>
                <a:ea typeface="Rubik"/>
                <a:cs typeface="Rubik"/>
                <a:sym typeface="Rubik"/>
              </a:rPr>
              <a:t>aute</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irure</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dolor</a:t>
            </a:r>
            <a:r>
              <a:rPr lang="en-GB" sz="2000" b="0" i="0" u="none" strike="noStrike" cap="none" dirty="0">
                <a:solidFill>
                  <a:srgbClr val="595959"/>
                </a:solidFill>
                <a:latin typeface="+mn-lt"/>
                <a:ea typeface="Rubik"/>
                <a:cs typeface="Rubik"/>
                <a:sym typeface="Rubik"/>
              </a:rPr>
              <a:t> in </a:t>
            </a:r>
            <a:r>
              <a:rPr lang="en-GB" sz="2000" b="0" i="0" u="none" strike="noStrike" cap="none" dirty="0" err="1">
                <a:solidFill>
                  <a:srgbClr val="595959"/>
                </a:solidFill>
                <a:latin typeface="+mn-lt"/>
                <a:ea typeface="Rubik"/>
                <a:cs typeface="Rubik"/>
                <a:sym typeface="Rubik"/>
              </a:rPr>
              <a:t>reprehenderit</a:t>
            </a:r>
            <a:r>
              <a:rPr lang="en-GB" sz="2000" b="0" i="0" u="none" strike="noStrike" cap="none" dirty="0">
                <a:solidFill>
                  <a:srgbClr val="595959"/>
                </a:solidFill>
                <a:latin typeface="+mn-lt"/>
                <a:ea typeface="Rubik"/>
                <a:cs typeface="Rubik"/>
                <a:sym typeface="Rubik"/>
              </a:rPr>
              <a:t> in </a:t>
            </a:r>
            <a:r>
              <a:rPr lang="en-GB" sz="2000" b="0" i="0" u="none" strike="noStrike" cap="none" dirty="0" err="1">
                <a:solidFill>
                  <a:srgbClr val="595959"/>
                </a:solidFill>
                <a:latin typeface="+mn-lt"/>
                <a:ea typeface="Rubik"/>
                <a:cs typeface="Rubik"/>
                <a:sym typeface="Rubik"/>
              </a:rPr>
              <a:t>voluptate</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velit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esse</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cillum</a:t>
            </a:r>
            <a:r>
              <a:rPr lang="en-GB" sz="2000" b="0" i="0" u="none" strike="noStrike" cap="none" dirty="0">
                <a:solidFill>
                  <a:srgbClr val="595959"/>
                </a:solidFill>
                <a:latin typeface="+mn-lt"/>
                <a:ea typeface="Rubik"/>
                <a:cs typeface="Rubik"/>
                <a:sym typeface="Rubik"/>
              </a:rPr>
              <a:t> dolore </a:t>
            </a:r>
            <a:r>
              <a:rPr lang="en-GB" sz="2000" b="0" i="0" u="none" strike="noStrike" cap="none" dirty="0" err="1">
                <a:solidFill>
                  <a:srgbClr val="595959"/>
                </a:solidFill>
                <a:latin typeface="+mn-lt"/>
                <a:ea typeface="Rubik"/>
                <a:cs typeface="Rubik"/>
                <a:sym typeface="Rubik"/>
              </a:rPr>
              <a:t>eu</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fugiat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nulla</a:t>
            </a:r>
            <a:r>
              <a:rPr lang="en-GB" sz="2000" b="0" i="0" u="none" strike="noStrike" cap="none" dirty="0">
                <a:solidFill>
                  <a:srgbClr val="595959"/>
                </a:solidFill>
                <a:latin typeface="+mn-lt"/>
                <a:ea typeface="Rubik"/>
                <a:cs typeface="Rubik"/>
                <a:sym typeface="Rubik"/>
              </a:rPr>
              <a:t>. </a:t>
            </a:r>
            <a:endParaRPr lang="en-GB" sz="1400" b="0" i="0" u="none" strike="noStrike" cap="none" dirty="0">
              <a:solidFill>
                <a:srgbClr val="000000"/>
              </a:solidFill>
              <a:latin typeface="+mn-lt"/>
              <a:ea typeface="Arial"/>
              <a:cs typeface="Arial"/>
              <a:sym typeface="Arial"/>
            </a:endParaRPr>
          </a:p>
          <a:p>
            <a:pPr marL="0" marR="0" lvl="0" indent="0" algn="l" rtl="0">
              <a:lnSpc>
                <a:spcPct val="120000"/>
              </a:lnSpc>
              <a:spcBef>
                <a:spcPts val="0"/>
              </a:spcBef>
              <a:spcAft>
                <a:spcPts val="0"/>
              </a:spcAft>
              <a:buClr>
                <a:srgbClr val="000000"/>
              </a:buClr>
              <a:buSzPts val="2000"/>
              <a:buFont typeface="Arial"/>
              <a:buNone/>
            </a:pPr>
            <a:endParaRPr lang="en-GB" sz="2000" b="0" i="0" u="none" strike="noStrike" cap="none" dirty="0">
              <a:solidFill>
                <a:srgbClr val="595959"/>
              </a:solidFill>
              <a:latin typeface="+mn-lt"/>
              <a:ea typeface="Rubik"/>
              <a:cs typeface="Rubik"/>
              <a:sym typeface="Rubik"/>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6"/>
          <p:cNvSpPr txBox="1"/>
          <p:nvPr/>
        </p:nvSpPr>
        <p:spPr>
          <a:xfrm>
            <a:off x="3226447" y="762000"/>
            <a:ext cx="5739107" cy="810886"/>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4000"/>
              <a:buFont typeface="Arial"/>
              <a:buNone/>
            </a:pPr>
            <a:r>
              <a:rPr lang="en-GB" sz="4000" b="1" i="0" u="none" strike="noStrike" cap="none" dirty="0">
                <a:solidFill>
                  <a:srgbClr val="5A558D"/>
                </a:solidFill>
                <a:latin typeface="+mn-lt"/>
                <a:ea typeface="Playfair Display"/>
                <a:cs typeface="Playfair Display"/>
                <a:sym typeface="Playfair Display"/>
              </a:rPr>
              <a:t>Title</a:t>
            </a:r>
            <a:endParaRPr sz="1400" b="0" i="0" u="none" strike="noStrike" cap="none" dirty="0">
              <a:solidFill>
                <a:srgbClr val="000000"/>
              </a:solidFill>
              <a:latin typeface="+mn-lt"/>
              <a:ea typeface="Arial"/>
              <a:cs typeface="Arial"/>
              <a:sym typeface="Arial"/>
            </a:endParaRPr>
          </a:p>
        </p:txBody>
      </p:sp>
      <p:sp>
        <p:nvSpPr>
          <p:cNvPr id="137" name="Google Shape;137;p6"/>
          <p:cNvSpPr/>
          <p:nvPr/>
        </p:nvSpPr>
        <p:spPr>
          <a:xfrm>
            <a:off x="5418272" y="1772816"/>
            <a:ext cx="4398900" cy="40006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GB" sz="2000" b="0" i="0" u="none" strike="noStrike" cap="none">
                <a:solidFill>
                  <a:srgbClr val="5A558D"/>
                </a:solidFill>
                <a:latin typeface="+mn-lt"/>
                <a:ea typeface="Rubik Light"/>
                <a:cs typeface="Rubik Light"/>
                <a:sym typeface="Rubik Light"/>
              </a:rPr>
              <a:t>Lorem ipsum dolor sit amet</a:t>
            </a:r>
            <a:endParaRPr sz="1400" b="0" i="0" u="none" strike="noStrike" cap="none">
              <a:solidFill>
                <a:srgbClr val="000000"/>
              </a:solidFill>
              <a:latin typeface="+mn-lt"/>
              <a:ea typeface="Arial"/>
              <a:cs typeface="Arial"/>
              <a:sym typeface="Arial"/>
            </a:endParaRPr>
          </a:p>
        </p:txBody>
      </p:sp>
      <p:sp>
        <p:nvSpPr>
          <p:cNvPr id="138" name="Google Shape;138;p6"/>
          <p:cNvSpPr txBox="1"/>
          <p:nvPr/>
        </p:nvSpPr>
        <p:spPr>
          <a:xfrm>
            <a:off x="5418272" y="2172926"/>
            <a:ext cx="5708400" cy="73862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GB" sz="1400" b="0" i="0" u="none" strike="noStrike" cap="none">
                <a:solidFill>
                  <a:srgbClr val="595959"/>
                </a:solidFill>
                <a:latin typeface="+mn-lt"/>
                <a:ea typeface="Rubik"/>
                <a:cs typeface="Rubik"/>
                <a:sym typeface="Rubik"/>
              </a:rPr>
              <a:t>Lorem ipsum dolor sit amet, consectetur adipiscing elit, sed do eiusmod tempor incididunt ut labore et dolore magna aliqua. Ut enim ad minim veniam, quis nostrud exercitation.</a:t>
            </a:r>
            <a:endParaRPr sz="1400" b="0" i="0" u="none" strike="noStrike" cap="none">
              <a:solidFill>
                <a:srgbClr val="595959"/>
              </a:solidFill>
              <a:latin typeface="+mn-lt"/>
              <a:ea typeface="Rubik"/>
              <a:cs typeface="Rubik"/>
              <a:sym typeface="Rubik"/>
            </a:endParaRPr>
          </a:p>
        </p:txBody>
      </p:sp>
      <p:sp>
        <p:nvSpPr>
          <p:cNvPr id="139" name="Google Shape;139;p6"/>
          <p:cNvSpPr/>
          <p:nvPr/>
        </p:nvSpPr>
        <p:spPr>
          <a:xfrm>
            <a:off x="5418272" y="5097998"/>
            <a:ext cx="3774072" cy="40006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GB" sz="2000" b="0" i="0" u="none" strike="noStrike" cap="none">
                <a:solidFill>
                  <a:srgbClr val="5A558D"/>
                </a:solidFill>
                <a:latin typeface="+mn-lt"/>
                <a:ea typeface="Rubik Light"/>
                <a:cs typeface="Rubik Light"/>
                <a:sym typeface="Rubik Light"/>
              </a:rPr>
              <a:t>Lorem ipsum dolor sit amet</a:t>
            </a:r>
            <a:endParaRPr sz="1400" b="0" i="0" u="none" strike="noStrike" cap="none">
              <a:solidFill>
                <a:srgbClr val="000000"/>
              </a:solidFill>
              <a:latin typeface="+mn-lt"/>
              <a:ea typeface="Arial"/>
              <a:cs typeface="Arial"/>
              <a:sym typeface="Arial"/>
            </a:endParaRPr>
          </a:p>
        </p:txBody>
      </p:sp>
      <p:sp>
        <p:nvSpPr>
          <p:cNvPr id="140" name="Google Shape;140;p6"/>
          <p:cNvSpPr/>
          <p:nvPr/>
        </p:nvSpPr>
        <p:spPr>
          <a:xfrm>
            <a:off x="5418272" y="3298157"/>
            <a:ext cx="41841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GB" sz="2000" b="0" i="0" u="none" strike="noStrike" cap="none">
                <a:solidFill>
                  <a:srgbClr val="5A558D"/>
                </a:solidFill>
                <a:latin typeface="+mn-lt"/>
                <a:ea typeface="Rubik Light"/>
                <a:cs typeface="Rubik Light"/>
                <a:sym typeface="Rubik Light"/>
              </a:rPr>
              <a:t>Lorem ipsum dolor sit amet</a:t>
            </a:r>
            <a:endParaRPr sz="1400" b="0" i="0" u="none" strike="noStrike" cap="none">
              <a:solidFill>
                <a:srgbClr val="000000"/>
              </a:solidFill>
              <a:latin typeface="+mn-lt"/>
              <a:ea typeface="Arial"/>
              <a:cs typeface="Arial"/>
              <a:sym typeface="Arial"/>
            </a:endParaRPr>
          </a:p>
        </p:txBody>
      </p:sp>
      <p:sp>
        <p:nvSpPr>
          <p:cNvPr id="141" name="Google Shape;141;p6"/>
          <p:cNvSpPr txBox="1"/>
          <p:nvPr/>
        </p:nvSpPr>
        <p:spPr>
          <a:xfrm>
            <a:off x="5418272" y="3671110"/>
            <a:ext cx="5708400" cy="9540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GB" sz="1400" b="0" i="0" u="none" strike="noStrike" cap="none">
                <a:solidFill>
                  <a:srgbClr val="595959"/>
                </a:solidFill>
                <a:latin typeface="+mn-lt"/>
                <a:ea typeface="Rubik"/>
                <a:cs typeface="Rubik"/>
                <a:sym typeface="Rubik"/>
              </a:rPr>
              <a:t>Lorem ipsum dolor sit amet, consectetur adipiscing elit, sed do eiusmod tempor incididunt ut labore et dolore magna aliqua. Ut enim ad minim veniam, quis nostrud exercitation ullamco laboris nisi ut aliquip ex.</a:t>
            </a:r>
            <a:endParaRPr sz="1400" b="0" i="0" u="none" strike="noStrike" cap="none">
              <a:solidFill>
                <a:srgbClr val="595959"/>
              </a:solidFill>
              <a:latin typeface="+mn-lt"/>
              <a:ea typeface="Rubik"/>
              <a:cs typeface="Rubik"/>
              <a:sym typeface="Rubik"/>
            </a:endParaRPr>
          </a:p>
        </p:txBody>
      </p:sp>
      <p:sp>
        <p:nvSpPr>
          <p:cNvPr id="142" name="Google Shape;142;p6"/>
          <p:cNvSpPr txBox="1"/>
          <p:nvPr/>
        </p:nvSpPr>
        <p:spPr>
          <a:xfrm>
            <a:off x="5418272" y="5498108"/>
            <a:ext cx="5708400"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GB" sz="1400" b="0" i="0" u="none" strike="noStrike" cap="none">
                <a:solidFill>
                  <a:srgbClr val="595959"/>
                </a:solidFill>
                <a:latin typeface="+mn-lt"/>
                <a:ea typeface="Rubik"/>
                <a:cs typeface="Rubik"/>
                <a:sym typeface="Rubik"/>
              </a:rPr>
              <a:t>Lorem ipsum dolor sit amet, consectetur adipiscing elit, sed do eiusmod tempor incididunt ut labore et dolore magna aliqua.</a:t>
            </a:r>
            <a:endParaRPr sz="1400" b="0" i="0" u="none" strike="noStrike" cap="none">
              <a:solidFill>
                <a:srgbClr val="595959"/>
              </a:solidFill>
              <a:latin typeface="+mn-lt"/>
              <a:ea typeface="Rubik"/>
              <a:cs typeface="Rubik"/>
              <a:sym typeface="Rubik"/>
            </a:endParaRPr>
          </a:p>
        </p:txBody>
      </p:sp>
      <p:pic>
        <p:nvPicPr>
          <p:cNvPr id="143" name="Google Shape;143;p6" descr="D:\Beetroot_work\New site\Course images\A_web_course_header_soft_skills-01.png"/>
          <p:cNvPicPr preferRelativeResize="0"/>
          <p:nvPr/>
        </p:nvPicPr>
        <p:blipFill rotWithShape="1">
          <a:blip r:embed="rId3">
            <a:alphaModFix/>
          </a:blip>
          <a:srcRect/>
          <a:stretch/>
        </p:blipFill>
        <p:spPr>
          <a:xfrm>
            <a:off x="2712" y="1207776"/>
            <a:ext cx="4959350" cy="46291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7"/>
          <p:cNvSpPr/>
          <p:nvPr/>
        </p:nvSpPr>
        <p:spPr>
          <a:xfrm>
            <a:off x="1606824" y="2492896"/>
            <a:ext cx="10585176" cy="3881576"/>
          </a:xfrm>
          <a:prstGeom prst="rect">
            <a:avLst/>
          </a:prstGeom>
          <a:solidFill>
            <a:srgbClr val="F2F0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mn-lt"/>
              <a:ea typeface="Arial"/>
              <a:cs typeface="Arial"/>
              <a:sym typeface="Arial"/>
            </a:endParaRPr>
          </a:p>
        </p:txBody>
      </p:sp>
      <p:sp>
        <p:nvSpPr>
          <p:cNvPr id="150" name="Google Shape;150;p7"/>
          <p:cNvSpPr txBox="1"/>
          <p:nvPr/>
        </p:nvSpPr>
        <p:spPr>
          <a:xfrm>
            <a:off x="2501174" y="3068960"/>
            <a:ext cx="8595900" cy="2952328"/>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GB" sz="2000" b="0" i="0" u="none" strike="noStrike" cap="none" dirty="0">
                <a:solidFill>
                  <a:srgbClr val="595959"/>
                </a:solidFill>
                <a:latin typeface="+mn-lt"/>
                <a:ea typeface="Rubik"/>
                <a:cs typeface="Rubik"/>
                <a:sym typeface="Rubik"/>
              </a:rPr>
              <a:t>Lorem ipsum </a:t>
            </a:r>
            <a:r>
              <a:rPr lang="en-GB" sz="2000" b="0" i="0" u="none" strike="noStrike" cap="none" dirty="0" err="1">
                <a:solidFill>
                  <a:srgbClr val="595959"/>
                </a:solidFill>
                <a:latin typeface="+mn-lt"/>
                <a:ea typeface="Rubik"/>
                <a:cs typeface="Rubik"/>
                <a:sym typeface="Rubik"/>
              </a:rPr>
              <a:t>dolor</a:t>
            </a:r>
            <a:r>
              <a:rPr lang="en-GB" sz="2000" b="0" i="0" u="none" strike="noStrike" cap="none" dirty="0">
                <a:solidFill>
                  <a:srgbClr val="595959"/>
                </a:solidFill>
                <a:latin typeface="+mn-lt"/>
                <a:ea typeface="Rubik"/>
                <a:cs typeface="Rubik"/>
                <a:sym typeface="Rubik"/>
              </a:rPr>
              <a:t> sit </a:t>
            </a:r>
            <a:r>
              <a:rPr lang="en-GB" sz="2000" b="0" i="0" u="none" strike="noStrike" cap="none" dirty="0" err="1">
                <a:solidFill>
                  <a:srgbClr val="595959"/>
                </a:solidFill>
                <a:latin typeface="+mn-lt"/>
                <a:ea typeface="Rubik"/>
                <a:cs typeface="Rubik"/>
                <a:sym typeface="Rubik"/>
              </a:rPr>
              <a:t>amet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consectetur</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adipiscing</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elit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sed</a:t>
            </a:r>
            <a:r>
              <a:rPr lang="en-GB" sz="2000" b="0" i="0" u="none" strike="noStrike" cap="none" dirty="0">
                <a:solidFill>
                  <a:srgbClr val="595959"/>
                </a:solidFill>
                <a:latin typeface="+mn-lt"/>
                <a:ea typeface="Rubik"/>
                <a:cs typeface="Rubik"/>
                <a:sym typeface="Rubik"/>
              </a:rPr>
              <a:t> do </a:t>
            </a:r>
            <a:r>
              <a:rPr lang="en-GB" sz="2000" b="0" i="0" u="none" strike="noStrike" cap="none" dirty="0" err="1">
                <a:solidFill>
                  <a:srgbClr val="595959"/>
                </a:solidFill>
                <a:latin typeface="+mn-lt"/>
                <a:ea typeface="Rubik"/>
                <a:cs typeface="Rubik"/>
                <a:sym typeface="Rubik"/>
              </a:rPr>
              <a:t>eiusmod</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tempor</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incididunt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ut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labore</a:t>
            </a:r>
            <a:r>
              <a:rPr lang="en-GB" sz="2000" b="0" i="0" u="none" strike="noStrike" cap="none" dirty="0">
                <a:solidFill>
                  <a:srgbClr val="595959"/>
                </a:solidFill>
                <a:latin typeface="+mn-lt"/>
                <a:ea typeface="Rubik"/>
                <a:cs typeface="Rubik"/>
                <a:sym typeface="Rubik"/>
              </a:rPr>
              <a:t> et dolore magna </a:t>
            </a:r>
            <a:r>
              <a:rPr lang="en-GB" sz="2000" b="0" i="0" u="none" strike="noStrike" cap="none" dirty="0" err="1">
                <a:solidFill>
                  <a:srgbClr val="595959"/>
                </a:solidFill>
                <a:latin typeface="+mn-lt"/>
                <a:ea typeface="Rubik"/>
                <a:cs typeface="Rubik"/>
                <a:sym typeface="Rubik"/>
              </a:rPr>
              <a:t>aliqua</a:t>
            </a:r>
            <a:r>
              <a:rPr lang="en-GB" sz="2000" b="0" i="0" u="none" strike="noStrike" cap="none" dirty="0">
                <a:solidFill>
                  <a:srgbClr val="595959"/>
                </a:solidFill>
                <a:latin typeface="+mn-lt"/>
                <a:ea typeface="Rubik"/>
                <a:cs typeface="Rubik"/>
                <a:sym typeface="Rubik"/>
              </a:rPr>
              <a:t>. Ut </a:t>
            </a:r>
            <a:r>
              <a:rPr lang="en-GB" sz="2000" b="0" i="0" u="none" strike="noStrike" cap="none" dirty="0" err="1">
                <a:solidFill>
                  <a:srgbClr val="595959"/>
                </a:solidFill>
                <a:latin typeface="+mn-lt"/>
                <a:ea typeface="Rubik"/>
                <a:cs typeface="Rubik"/>
                <a:sym typeface="Rubik"/>
              </a:rPr>
              <a:t>enim</a:t>
            </a:r>
            <a:r>
              <a:rPr lang="en-GB" sz="2000" b="0" i="0" u="none" strike="noStrike" cap="none" dirty="0">
                <a:solidFill>
                  <a:srgbClr val="595959"/>
                </a:solidFill>
                <a:latin typeface="+mn-lt"/>
                <a:ea typeface="Rubik"/>
                <a:cs typeface="Rubik"/>
                <a:sym typeface="Rubik"/>
              </a:rPr>
              <a:t> ad minim </a:t>
            </a:r>
            <a:r>
              <a:rPr lang="en-GB" sz="2000" b="0" i="0" u="none" strike="noStrike" cap="none" dirty="0" err="1">
                <a:solidFill>
                  <a:srgbClr val="595959"/>
                </a:solidFill>
                <a:latin typeface="+mn-lt"/>
                <a:ea typeface="Rubik"/>
                <a:cs typeface="Rubik"/>
                <a:sym typeface="Rubik"/>
              </a:rPr>
              <a:t>veniam</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quis</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nostrud</a:t>
            </a:r>
            <a:r>
              <a:rPr lang="en-GB" sz="2000" b="0" i="0" u="none" strike="noStrike" cap="none" dirty="0">
                <a:solidFill>
                  <a:srgbClr val="595959"/>
                </a:solidFill>
                <a:latin typeface="+mn-lt"/>
                <a:ea typeface="Rubik"/>
                <a:cs typeface="Rubik"/>
                <a:sym typeface="Rubik"/>
              </a:rPr>
              <a:t> exercitation </a:t>
            </a:r>
            <a:r>
              <a:rPr lang="en-GB" sz="2000" b="0" i="0" u="none" strike="noStrike" cap="none" dirty="0" err="1">
                <a:solidFill>
                  <a:srgbClr val="595959"/>
                </a:solidFill>
                <a:latin typeface="+mn-lt"/>
                <a:ea typeface="Rubik"/>
                <a:cs typeface="Rubik"/>
                <a:sym typeface="Rubik"/>
              </a:rPr>
              <a:t>ullamco</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laboris</a:t>
            </a:r>
            <a:r>
              <a:rPr lang="en-GB" sz="2000" b="0" i="0" u="none" strike="noStrike" cap="none" dirty="0">
                <a:solidFill>
                  <a:srgbClr val="595959"/>
                </a:solidFill>
                <a:latin typeface="+mn-lt"/>
                <a:ea typeface="Rubik"/>
                <a:cs typeface="Rubik"/>
                <a:sym typeface="Rubik"/>
              </a:rPr>
              <a:t> nisi </a:t>
            </a:r>
            <a:r>
              <a:rPr lang="en-GB" sz="2000" b="0" i="0" u="none" strike="noStrike" cap="none" dirty="0" err="1">
                <a:solidFill>
                  <a:srgbClr val="595959"/>
                </a:solidFill>
                <a:latin typeface="+mn-lt"/>
                <a:ea typeface="Rubik"/>
                <a:cs typeface="Rubik"/>
                <a:sym typeface="Rubik"/>
              </a:rPr>
              <a:t>ut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aliquip</a:t>
            </a:r>
            <a:r>
              <a:rPr lang="en-GB" sz="2000" b="0" i="0" u="none" strike="noStrike" cap="none" dirty="0">
                <a:solidFill>
                  <a:srgbClr val="595959"/>
                </a:solidFill>
                <a:latin typeface="+mn-lt"/>
                <a:ea typeface="Rubik"/>
                <a:cs typeface="Rubik"/>
                <a:sym typeface="Rubik"/>
              </a:rPr>
              <a:t> ex </a:t>
            </a:r>
            <a:r>
              <a:rPr lang="en-GB" sz="2000" b="0" i="0" u="none" strike="noStrike" cap="none" dirty="0" err="1">
                <a:solidFill>
                  <a:srgbClr val="595959"/>
                </a:solidFill>
                <a:latin typeface="+mn-lt"/>
                <a:ea typeface="Rubik"/>
                <a:cs typeface="Rubik"/>
                <a:sym typeface="Rubik"/>
              </a:rPr>
              <a:t>ea</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commodo</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consequat</a:t>
            </a:r>
            <a:r>
              <a:rPr lang="en-GB" sz="2000" b="0" i="0" u="none" strike="noStrike" cap="none" dirty="0">
                <a:solidFill>
                  <a:srgbClr val="595959"/>
                </a:solidFill>
                <a:latin typeface="+mn-lt"/>
                <a:ea typeface="Rubik"/>
                <a:cs typeface="Rubik"/>
                <a:sym typeface="Rubik"/>
              </a:rPr>
              <a:t>:</a:t>
            </a:r>
            <a:endParaRPr sz="1400" b="0" i="0" u="none" strike="noStrike" cap="none" dirty="0">
              <a:solidFill>
                <a:srgbClr val="000000"/>
              </a:solidFill>
              <a:latin typeface="+mn-lt"/>
              <a:ea typeface="Arial"/>
              <a:cs typeface="Arial"/>
              <a:sym typeface="Arial"/>
            </a:endParaRPr>
          </a:p>
          <a:p>
            <a:pPr marL="342900" marR="0" lvl="0" indent="-342900" algn="l" rtl="0">
              <a:lnSpc>
                <a:spcPct val="100000"/>
              </a:lnSpc>
              <a:spcBef>
                <a:spcPts val="0"/>
              </a:spcBef>
              <a:spcAft>
                <a:spcPts val="0"/>
              </a:spcAft>
              <a:buClr>
                <a:srgbClr val="000000"/>
              </a:buClr>
              <a:buSzPts val="2000"/>
              <a:buFont typeface="Arial"/>
              <a:buChar char="•"/>
            </a:pPr>
            <a:r>
              <a:rPr lang="en-GB" sz="2000" b="0" i="0" u="none" strike="noStrike" cap="none" dirty="0" err="1">
                <a:solidFill>
                  <a:srgbClr val="595959"/>
                </a:solidFill>
                <a:latin typeface="+mn-lt"/>
                <a:ea typeface="Rubik"/>
                <a:cs typeface="Rubik"/>
                <a:sym typeface="Rubik"/>
              </a:rPr>
              <a:t>duis</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aute</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irur</a:t>
            </a:r>
            <a:r>
              <a:rPr lang="en-GB" sz="2000" b="0" i="0" u="none" strike="noStrike" cap="none" dirty="0">
                <a:solidFill>
                  <a:srgbClr val="595959"/>
                </a:solidFill>
                <a:latin typeface="+mn-lt"/>
                <a:ea typeface="Rubik"/>
                <a:cs typeface="Rubik"/>
                <a:sym typeface="Rubik"/>
              </a:rPr>
              <a:t>;</a:t>
            </a:r>
            <a:endParaRPr sz="1400" b="0" i="0" u="none" strike="noStrike" cap="none" dirty="0">
              <a:solidFill>
                <a:srgbClr val="000000"/>
              </a:solidFill>
              <a:latin typeface="+mn-lt"/>
              <a:ea typeface="Arial"/>
              <a:cs typeface="Arial"/>
              <a:sym typeface="Arial"/>
            </a:endParaRPr>
          </a:p>
          <a:p>
            <a:pPr marL="342900" marR="0" lvl="0" indent="-342900" algn="l" rtl="0">
              <a:lnSpc>
                <a:spcPct val="100000"/>
              </a:lnSpc>
              <a:spcBef>
                <a:spcPts val="0"/>
              </a:spcBef>
              <a:spcAft>
                <a:spcPts val="0"/>
              </a:spcAft>
              <a:buClr>
                <a:srgbClr val="000000"/>
              </a:buClr>
              <a:buSzPts val="2000"/>
              <a:buFont typeface="Arial"/>
              <a:buChar char="•"/>
            </a:pPr>
            <a:r>
              <a:rPr lang="en-GB" sz="2000" b="0" i="0" u="none" strike="noStrike" cap="none" dirty="0" err="1">
                <a:solidFill>
                  <a:srgbClr val="595959"/>
                </a:solidFill>
                <a:latin typeface="+mn-lt"/>
                <a:ea typeface="Rubik"/>
                <a:cs typeface="Rubik"/>
                <a:sym typeface="Rubik"/>
              </a:rPr>
              <a:t>dolor</a:t>
            </a:r>
            <a:r>
              <a:rPr lang="en-GB" sz="2000" b="0" i="0" u="none" strike="noStrike" cap="none" dirty="0">
                <a:solidFill>
                  <a:srgbClr val="595959"/>
                </a:solidFill>
                <a:latin typeface="+mn-lt"/>
                <a:ea typeface="Rubik"/>
                <a:cs typeface="Rubik"/>
                <a:sym typeface="Rubik"/>
              </a:rPr>
              <a:t> in </a:t>
            </a:r>
            <a:r>
              <a:rPr lang="en-GB" sz="2000" b="0" i="0" u="none" strike="noStrike" cap="none" dirty="0" err="1">
                <a:solidFill>
                  <a:srgbClr val="595959"/>
                </a:solidFill>
                <a:latin typeface="+mn-lt"/>
                <a:ea typeface="Rubik"/>
                <a:cs typeface="Rubik"/>
                <a:sym typeface="Rubik"/>
              </a:rPr>
              <a:t>reprehenderit</a:t>
            </a:r>
            <a:r>
              <a:rPr lang="en-GB" sz="2000" b="0" i="0" u="none" strike="noStrike" cap="none" dirty="0">
                <a:solidFill>
                  <a:srgbClr val="595959"/>
                </a:solidFill>
                <a:latin typeface="+mn-lt"/>
                <a:ea typeface="Rubik"/>
                <a:cs typeface="Rubik"/>
                <a:sym typeface="Rubik"/>
              </a:rPr>
              <a:t>;</a:t>
            </a:r>
            <a:endParaRPr sz="1400" b="0" i="0" u="none" strike="noStrike" cap="none" dirty="0">
              <a:solidFill>
                <a:srgbClr val="000000"/>
              </a:solidFill>
              <a:latin typeface="+mn-lt"/>
              <a:ea typeface="Arial"/>
              <a:cs typeface="Arial"/>
              <a:sym typeface="Arial"/>
            </a:endParaRPr>
          </a:p>
          <a:p>
            <a:pPr marL="342900" marR="0" lvl="0" indent="-342900" algn="l" rtl="0">
              <a:lnSpc>
                <a:spcPct val="100000"/>
              </a:lnSpc>
              <a:spcBef>
                <a:spcPts val="0"/>
              </a:spcBef>
              <a:spcAft>
                <a:spcPts val="0"/>
              </a:spcAft>
              <a:buClr>
                <a:srgbClr val="000000"/>
              </a:buClr>
              <a:buSzPts val="2000"/>
              <a:buFont typeface="Arial"/>
              <a:buChar char="•"/>
            </a:pPr>
            <a:r>
              <a:rPr lang="en-GB" sz="2000" b="0" i="0" u="none" strike="noStrike" cap="none" dirty="0">
                <a:solidFill>
                  <a:srgbClr val="595959"/>
                </a:solidFill>
                <a:latin typeface="+mn-lt"/>
                <a:ea typeface="Rubik"/>
                <a:cs typeface="Rubik"/>
                <a:sym typeface="Rubik"/>
              </a:rPr>
              <a:t>in </a:t>
            </a:r>
            <a:r>
              <a:rPr lang="en-GB" sz="2000" b="0" i="0" u="none" strike="noStrike" cap="none" dirty="0" err="1">
                <a:solidFill>
                  <a:srgbClr val="595959"/>
                </a:solidFill>
                <a:latin typeface="+mn-lt"/>
                <a:ea typeface="Rubik"/>
                <a:cs typeface="Rubik"/>
                <a:sym typeface="Rubik"/>
              </a:rPr>
              <a:t>voluptate</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velit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esse</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cillum</a:t>
            </a:r>
            <a:r>
              <a:rPr lang="en-GB" sz="2000" b="0" i="0" u="none" strike="noStrike" cap="none" dirty="0">
                <a:solidFill>
                  <a:srgbClr val="595959"/>
                </a:solidFill>
                <a:latin typeface="+mn-lt"/>
                <a:ea typeface="Rubik"/>
                <a:cs typeface="Rubik"/>
                <a:sym typeface="Rubik"/>
              </a:rPr>
              <a:t>;</a:t>
            </a:r>
            <a:endParaRPr sz="2000" b="0" i="0" u="none" strike="noStrike" cap="none" dirty="0">
              <a:solidFill>
                <a:srgbClr val="595959"/>
              </a:solidFill>
              <a:latin typeface="+mn-lt"/>
              <a:ea typeface="Rubik"/>
              <a:cs typeface="Rubik"/>
              <a:sym typeface="Rubik"/>
            </a:endParaRPr>
          </a:p>
          <a:p>
            <a:pPr marL="342900" marR="0" lvl="0" indent="-342900" algn="l" rtl="0">
              <a:lnSpc>
                <a:spcPct val="100000"/>
              </a:lnSpc>
              <a:spcBef>
                <a:spcPts val="0"/>
              </a:spcBef>
              <a:spcAft>
                <a:spcPts val="0"/>
              </a:spcAft>
              <a:buClr>
                <a:srgbClr val="000000"/>
              </a:buClr>
              <a:buSzPts val="2000"/>
              <a:buFont typeface="Arial"/>
              <a:buChar char="•"/>
            </a:pPr>
            <a:r>
              <a:rPr lang="en-GB" sz="2000" b="0" i="0" u="none" strike="noStrike" cap="none" dirty="0">
                <a:solidFill>
                  <a:srgbClr val="595959"/>
                </a:solidFill>
                <a:latin typeface="+mn-lt"/>
                <a:ea typeface="Rubik"/>
                <a:cs typeface="Rubik"/>
                <a:sym typeface="Rubik"/>
              </a:rPr>
              <a:t>dolore </a:t>
            </a:r>
            <a:r>
              <a:rPr lang="en-GB" sz="2000" b="0" i="0" u="none" strike="noStrike" cap="none" dirty="0" err="1">
                <a:solidFill>
                  <a:srgbClr val="595959"/>
                </a:solidFill>
                <a:latin typeface="+mn-lt"/>
                <a:ea typeface="Rubik"/>
                <a:cs typeface="Rubik"/>
                <a:sym typeface="Rubik"/>
              </a:rPr>
              <a:t>eu</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fugiat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nulla</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pariatur</a:t>
            </a:r>
            <a:r>
              <a:rPr lang="en-GB" sz="2000" b="0" i="0" u="none" strike="noStrike" cap="none" dirty="0">
                <a:solidFill>
                  <a:srgbClr val="595959"/>
                </a:solidFill>
                <a:latin typeface="+mn-lt"/>
                <a:ea typeface="Rubik"/>
                <a:cs typeface="Rubik"/>
                <a:sym typeface="Rubik"/>
              </a:rPr>
              <a:t>. </a:t>
            </a:r>
            <a:endParaRPr sz="2000" b="0" i="0" u="none" strike="noStrike" cap="none" dirty="0">
              <a:solidFill>
                <a:srgbClr val="595959"/>
              </a:solidFill>
              <a:latin typeface="+mn-lt"/>
              <a:ea typeface="Rubik"/>
              <a:cs typeface="Rubik"/>
              <a:sym typeface="Rubik"/>
            </a:endParaRPr>
          </a:p>
        </p:txBody>
      </p:sp>
      <p:sp>
        <p:nvSpPr>
          <p:cNvPr id="151" name="Google Shape;151;p7"/>
          <p:cNvSpPr txBox="1"/>
          <p:nvPr/>
        </p:nvSpPr>
        <p:spPr>
          <a:xfrm>
            <a:off x="3226447" y="762000"/>
            <a:ext cx="5739107" cy="810886"/>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4000"/>
              <a:buFont typeface="Arial"/>
              <a:buNone/>
            </a:pPr>
            <a:r>
              <a:rPr lang="en-GB" sz="4000" b="1" i="0" u="none" strike="noStrike" cap="none">
                <a:solidFill>
                  <a:srgbClr val="F1B828"/>
                </a:solidFill>
                <a:latin typeface="+mn-lt"/>
                <a:ea typeface="Playfair Display"/>
                <a:cs typeface="Playfair Display"/>
                <a:sym typeface="Playfair Display"/>
              </a:rPr>
              <a:t>Title</a:t>
            </a:r>
            <a:endParaRPr sz="1400" b="0" i="0" u="none" strike="noStrike" cap="none">
              <a:solidFill>
                <a:srgbClr val="000000"/>
              </a:solidFill>
              <a:latin typeface="+mn-lt"/>
              <a:ea typeface="Arial"/>
              <a:cs typeface="Arial"/>
              <a:sym typeface="Arial"/>
            </a:endParaRPr>
          </a:p>
        </p:txBody>
      </p:sp>
      <p:pic>
        <p:nvPicPr>
          <p:cNvPr id="152" name="Google Shape;152;p7"/>
          <p:cNvPicPr preferRelativeResize="0"/>
          <p:nvPr/>
        </p:nvPicPr>
        <p:blipFill rotWithShape="1">
          <a:blip r:embed="rId3">
            <a:alphaModFix/>
          </a:blip>
          <a:srcRect/>
          <a:stretch/>
        </p:blipFill>
        <p:spPr>
          <a:xfrm rot="-5400000">
            <a:off x="1083760" y="-756347"/>
            <a:ext cx="1522577" cy="302929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8"/>
          <p:cNvSpPr txBox="1"/>
          <p:nvPr/>
        </p:nvSpPr>
        <p:spPr>
          <a:xfrm>
            <a:off x="6218225" y="4531003"/>
            <a:ext cx="2423195" cy="1156311"/>
          </a:xfrm>
          <a:prstGeom prst="rect">
            <a:avLst/>
          </a:prstGeom>
          <a:noFill/>
          <a:ln>
            <a:noFill/>
          </a:ln>
        </p:spPr>
        <p:txBody>
          <a:bodyPr spcFirstLastPara="1" wrap="square" lIns="0" tIns="0" rIns="0" bIns="0" anchor="t" anchorCtr="0">
            <a:noAutofit/>
          </a:bodyPr>
          <a:lstStyle/>
          <a:p>
            <a:pPr marL="139700" marR="0" lvl="0" indent="0" algn="l" rtl="0">
              <a:lnSpc>
                <a:spcPct val="140000"/>
              </a:lnSpc>
              <a:spcBef>
                <a:spcPts val="0"/>
              </a:spcBef>
              <a:spcAft>
                <a:spcPts val="0"/>
              </a:spcAft>
              <a:buClr>
                <a:srgbClr val="000000"/>
              </a:buClr>
              <a:buSzPts val="1400"/>
              <a:buFont typeface="Arial"/>
              <a:buNone/>
            </a:pPr>
            <a:r>
              <a:rPr lang="en-GB" sz="1400" b="0" i="0" u="none" strike="noStrike" cap="none">
                <a:solidFill>
                  <a:srgbClr val="595959"/>
                </a:solidFill>
                <a:latin typeface="+mn-lt"/>
                <a:ea typeface="Rubik"/>
                <a:cs typeface="Rubik"/>
                <a:sym typeface="Rubik"/>
              </a:rPr>
              <a:t>Ut enim ad minim veniam</a:t>
            </a:r>
            <a:endParaRPr sz="1400" b="0" i="0" u="none" strike="noStrike" cap="none">
              <a:solidFill>
                <a:srgbClr val="595959"/>
              </a:solidFill>
              <a:latin typeface="+mn-lt"/>
              <a:ea typeface="Rubik"/>
              <a:cs typeface="Rubik"/>
              <a:sym typeface="Rubik"/>
            </a:endParaRPr>
          </a:p>
          <a:p>
            <a:pPr marL="139700" marR="0" lvl="0" indent="0" algn="l" rtl="0">
              <a:lnSpc>
                <a:spcPct val="140000"/>
              </a:lnSpc>
              <a:spcBef>
                <a:spcPts val="0"/>
              </a:spcBef>
              <a:spcAft>
                <a:spcPts val="0"/>
              </a:spcAft>
              <a:buClr>
                <a:srgbClr val="000000"/>
              </a:buClr>
              <a:buSzPts val="1400"/>
              <a:buFont typeface="Arial"/>
              <a:buNone/>
            </a:pPr>
            <a:r>
              <a:rPr lang="en-GB" sz="1400" b="0" i="0" u="none" strike="noStrike" cap="none">
                <a:solidFill>
                  <a:srgbClr val="595959"/>
                </a:solidFill>
                <a:latin typeface="+mn-lt"/>
                <a:ea typeface="Rubik"/>
                <a:cs typeface="Rubik"/>
                <a:sym typeface="Rubik"/>
              </a:rPr>
              <a:t>quis nostrud exercitation</a:t>
            </a:r>
            <a:endParaRPr sz="1400" b="0" i="0" u="none" strike="noStrike" cap="none">
              <a:solidFill>
                <a:srgbClr val="000000"/>
              </a:solidFill>
              <a:latin typeface="+mn-lt"/>
              <a:ea typeface="Arial"/>
              <a:cs typeface="Arial"/>
              <a:sym typeface="Arial"/>
            </a:endParaRPr>
          </a:p>
          <a:p>
            <a:pPr marL="139700" marR="0" lvl="0" indent="0" algn="l" rtl="0">
              <a:lnSpc>
                <a:spcPct val="140000"/>
              </a:lnSpc>
              <a:spcBef>
                <a:spcPts val="0"/>
              </a:spcBef>
              <a:spcAft>
                <a:spcPts val="0"/>
              </a:spcAft>
              <a:buClr>
                <a:srgbClr val="000000"/>
              </a:buClr>
              <a:buSzPts val="1400"/>
              <a:buFont typeface="Arial"/>
              <a:buNone/>
            </a:pPr>
            <a:r>
              <a:rPr lang="en-GB" sz="1400" b="0" i="0" u="none" strike="noStrike" cap="none">
                <a:solidFill>
                  <a:srgbClr val="595959"/>
                </a:solidFill>
                <a:latin typeface="+mn-lt"/>
                <a:ea typeface="Rubik"/>
                <a:cs typeface="Rubik"/>
                <a:sym typeface="Rubik"/>
              </a:rPr>
              <a:t>ullamco laboris nisi ut</a:t>
            </a:r>
            <a:endParaRPr sz="1400" b="0" i="0" u="none" strike="noStrike" cap="none">
              <a:solidFill>
                <a:srgbClr val="595959"/>
              </a:solidFill>
              <a:latin typeface="+mn-lt"/>
              <a:ea typeface="Rubik"/>
              <a:cs typeface="Rubik"/>
              <a:sym typeface="Rubik"/>
            </a:endParaRPr>
          </a:p>
        </p:txBody>
      </p:sp>
      <p:sp>
        <p:nvSpPr>
          <p:cNvPr id="158" name="Google Shape;158;p8"/>
          <p:cNvSpPr txBox="1"/>
          <p:nvPr/>
        </p:nvSpPr>
        <p:spPr>
          <a:xfrm>
            <a:off x="765674" y="814307"/>
            <a:ext cx="9858579" cy="713197"/>
          </a:xfrm>
          <a:prstGeom prst="rect">
            <a:avLst/>
          </a:prstGeom>
          <a:noFill/>
          <a:ln>
            <a:noFill/>
          </a:ln>
        </p:spPr>
        <p:txBody>
          <a:bodyPr spcFirstLastPara="1" wrap="square" lIns="91425" tIns="91425" rIns="91425" bIns="91425" anchor="ctr" anchorCtr="0">
            <a:noAutofit/>
          </a:bodyPr>
          <a:lstStyle/>
          <a:p>
            <a:pPr marL="0" marR="0" lvl="0" indent="0" algn="ctr" rtl="0">
              <a:lnSpc>
                <a:spcPct val="90000"/>
              </a:lnSpc>
              <a:spcBef>
                <a:spcPts val="0"/>
              </a:spcBef>
              <a:spcAft>
                <a:spcPts val="0"/>
              </a:spcAft>
              <a:buClr>
                <a:schemeClr val="dk1"/>
              </a:buClr>
              <a:buSzPts val="4400"/>
              <a:buFont typeface="Calibri"/>
              <a:buNone/>
            </a:pPr>
            <a:r>
              <a:rPr lang="en-GB" sz="4000" b="1" i="0" u="none" strike="noStrike" cap="none" dirty="0">
                <a:solidFill>
                  <a:srgbClr val="FF6D54"/>
                </a:solidFill>
                <a:latin typeface="+mn-lt"/>
                <a:ea typeface="Playfair Display"/>
                <a:cs typeface="Playfair Display"/>
                <a:sym typeface="Playfair Display"/>
              </a:rPr>
              <a:t>Title</a:t>
            </a:r>
            <a:endParaRPr sz="4000" b="1" i="0" u="none" strike="noStrike" cap="none" dirty="0">
              <a:solidFill>
                <a:srgbClr val="FF6D54"/>
              </a:solidFill>
              <a:latin typeface="+mn-lt"/>
              <a:ea typeface="Playfair Display"/>
              <a:cs typeface="Playfair Display"/>
              <a:sym typeface="Playfair Display"/>
            </a:endParaRPr>
          </a:p>
        </p:txBody>
      </p:sp>
      <p:sp>
        <p:nvSpPr>
          <p:cNvPr id="159" name="Google Shape;159;p8"/>
          <p:cNvSpPr/>
          <p:nvPr/>
        </p:nvSpPr>
        <p:spPr>
          <a:xfrm>
            <a:off x="8849467" y="3911881"/>
            <a:ext cx="2805576"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GB" sz="2000" b="0" i="0" u="none" strike="noStrike" cap="none">
                <a:solidFill>
                  <a:srgbClr val="5A558D"/>
                </a:solidFill>
                <a:latin typeface="+mn-lt"/>
                <a:ea typeface="Rubik Light"/>
                <a:cs typeface="Rubik Light"/>
                <a:sym typeface="Rubik Light"/>
              </a:rPr>
              <a:t>Lorem ipsum</a:t>
            </a:r>
            <a:endParaRPr sz="1400" b="0" i="0" u="none" strike="noStrike" cap="none">
              <a:solidFill>
                <a:srgbClr val="5A558D"/>
              </a:solidFill>
              <a:latin typeface="+mn-lt"/>
              <a:ea typeface="Rubik Light"/>
              <a:cs typeface="Rubik Light"/>
              <a:sym typeface="Rubik Light"/>
            </a:endParaRPr>
          </a:p>
        </p:txBody>
      </p:sp>
      <p:pic>
        <p:nvPicPr>
          <p:cNvPr id="160" name="Google Shape;160;p8"/>
          <p:cNvPicPr preferRelativeResize="0"/>
          <p:nvPr/>
        </p:nvPicPr>
        <p:blipFill rotWithShape="1">
          <a:blip r:embed="rId3">
            <a:alphaModFix/>
          </a:blip>
          <a:srcRect/>
          <a:stretch/>
        </p:blipFill>
        <p:spPr>
          <a:xfrm>
            <a:off x="1592010" y="2862651"/>
            <a:ext cx="695472" cy="655568"/>
          </a:xfrm>
          <a:prstGeom prst="rect">
            <a:avLst/>
          </a:prstGeom>
          <a:noFill/>
          <a:ln>
            <a:noFill/>
          </a:ln>
        </p:spPr>
      </p:pic>
      <p:pic>
        <p:nvPicPr>
          <p:cNvPr id="161" name="Google Shape;161;p8"/>
          <p:cNvPicPr preferRelativeResize="0"/>
          <p:nvPr/>
        </p:nvPicPr>
        <p:blipFill rotWithShape="1">
          <a:blip r:embed="rId4">
            <a:alphaModFix/>
          </a:blip>
          <a:srcRect/>
          <a:stretch/>
        </p:blipFill>
        <p:spPr>
          <a:xfrm>
            <a:off x="4355533" y="2902791"/>
            <a:ext cx="641034" cy="575287"/>
          </a:xfrm>
          <a:prstGeom prst="rect">
            <a:avLst/>
          </a:prstGeom>
          <a:noFill/>
          <a:ln>
            <a:noFill/>
          </a:ln>
        </p:spPr>
      </p:pic>
      <p:pic>
        <p:nvPicPr>
          <p:cNvPr id="162" name="Google Shape;162;p8"/>
          <p:cNvPicPr preferRelativeResize="0"/>
          <p:nvPr/>
        </p:nvPicPr>
        <p:blipFill rotWithShape="1">
          <a:blip r:embed="rId5">
            <a:alphaModFix/>
          </a:blip>
          <a:srcRect/>
          <a:stretch/>
        </p:blipFill>
        <p:spPr>
          <a:xfrm>
            <a:off x="9880258" y="2811779"/>
            <a:ext cx="743995" cy="737742"/>
          </a:xfrm>
          <a:prstGeom prst="rect">
            <a:avLst/>
          </a:prstGeom>
          <a:noFill/>
          <a:ln>
            <a:noFill/>
          </a:ln>
        </p:spPr>
      </p:pic>
      <p:sp>
        <p:nvSpPr>
          <p:cNvPr id="163" name="Google Shape;163;p8"/>
          <p:cNvSpPr txBox="1"/>
          <p:nvPr/>
        </p:nvSpPr>
        <p:spPr>
          <a:xfrm>
            <a:off x="765674" y="4504934"/>
            <a:ext cx="2348145" cy="1156314"/>
          </a:xfrm>
          <a:prstGeom prst="rect">
            <a:avLst/>
          </a:prstGeom>
          <a:noFill/>
          <a:ln>
            <a:noFill/>
          </a:ln>
        </p:spPr>
        <p:txBody>
          <a:bodyPr spcFirstLastPara="1" wrap="square" lIns="0" tIns="0" rIns="0" bIns="0" anchor="t" anchorCtr="0">
            <a:noAutofit/>
          </a:bodyPr>
          <a:lstStyle/>
          <a:p>
            <a:pPr marL="139700" marR="0" lvl="0" indent="0" algn="l" rtl="0">
              <a:lnSpc>
                <a:spcPct val="140000"/>
              </a:lnSpc>
              <a:spcBef>
                <a:spcPts val="0"/>
              </a:spcBef>
              <a:spcAft>
                <a:spcPts val="0"/>
              </a:spcAft>
              <a:buClr>
                <a:srgbClr val="000000"/>
              </a:buClr>
              <a:buSzPts val="1400"/>
              <a:buFont typeface="Arial"/>
              <a:buNone/>
            </a:pPr>
            <a:r>
              <a:rPr lang="en-GB" sz="1400" b="0" i="0" u="none" strike="noStrike" cap="none">
                <a:solidFill>
                  <a:srgbClr val="595959"/>
                </a:solidFill>
                <a:latin typeface="+mn-lt"/>
                <a:ea typeface="Rubik"/>
                <a:cs typeface="Rubik"/>
                <a:sym typeface="Rubik"/>
              </a:rPr>
              <a:t>Ut enim ad minim veniam</a:t>
            </a:r>
            <a:endParaRPr sz="1400" b="0" i="0" u="none" strike="noStrike" cap="none">
              <a:solidFill>
                <a:srgbClr val="595959"/>
              </a:solidFill>
              <a:latin typeface="+mn-lt"/>
              <a:ea typeface="Rubik"/>
              <a:cs typeface="Rubik"/>
              <a:sym typeface="Rubik"/>
            </a:endParaRPr>
          </a:p>
          <a:p>
            <a:pPr marL="139700" marR="0" lvl="0" indent="0" algn="l" rtl="0">
              <a:lnSpc>
                <a:spcPct val="140000"/>
              </a:lnSpc>
              <a:spcBef>
                <a:spcPts val="0"/>
              </a:spcBef>
              <a:spcAft>
                <a:spcPts val="0"/>
              </a:spcAft>
              <a:buClr>
                <a:srgbClr val="000000"/>
              </a:buClr>
              <a:buSzPts val="1400"/>
              <a:buFont typeface="Arial"/>
              <a:buNone/>
            </a:pPr>
            <a:r>
              <a:rPr lang="en-GB" sz="1400" b="0" i="0" u="none" strike="noStrike" cap="none">
                <a:solidFill>
                  <a:srgbClr val="595959"/>
                </a:solidFill>
                <a:latin typeface="+mn-lt"/>
                <a:ea typeface="Rubik"/>
                <a:cs typeface="Rubik"/>
                <a:sym typeface="Rubik"/>
              </a:rPr>
              <a:t>quis nostrud exercitation</a:t>
            </a:r>
            <a:endParaRPr sz="1400" b="0" i="0" u="none" strike="noStrike" cap="none">
              <a:solidFill>
                <a:srgbClr val="000000"/>
              </a:solidFill>
              <a:latin typeface="+mn-lt"/>
              <a:ea typeface="Arial"/>
              <a:cs typeface="Arial"/>
              <a:sym typeface="Arial"/>
            </a:endParaRPr>
          </a:p>
          <a:p>
            <a:pPr marL="139700" marR="0" lvl="0" indent="0" algn="l" rtl="0">
              <a:lnSpc>
                <a:spcPct val="140000"/>
              </a:lnSpc>
              <a:spcBef>
                <a:spcPts val="0"/>
              </a:spcBef>
              <a:spcAft>
                <a:spcPts val="0"/>
              </a:spcAft>
              <a:buClr>
                <a:srgbClr val="000000"/>
              </a:buClr>
              <a:buSzPts val="1400"/>
              <a:buFont typeface="Arial"/>
              <a:buNone/>
            </a:pPr>
            <a:r>
              <a:rPr lang="en-GB" sz="1400" b="0" i="0" u="none" strike="noStrike" cap="none">
                <a:solidFill>
                  <a:srgbClr val="595959"/>
                </a:solidFill>
                <a:latin typeface="+mn-lt"/>
                <a:ea typeface="Rubik"/>
                <a:cs typeface="Rubik"/>
                <a:sym typeface="Rubik"/>
              </a:rPr>
              <a:t>ullamco laboris nisi ut</a:t>
            </a:r>
            <a:endParaRPr sz="1400" b="0" i="0" u="none" strike="noStrike" cap="none">
              <a:solidFill>
                <a:srgbClr val="595959"/>
              </a:solidFill>
              <a:latin typeface="+mn-lt"/>
              <a:ea typeface="Rubik"/>
              <a:cs typeface="Rubik"/>
              <a:sym typeface="Rubik"/>
            </a:endParaRPr>
          </a:p>
        </p:txBody>
      </p:sp>
      <p:sp>
        <p:nvSpPr>
          <p:cNvPr id="164" name="Google Shape;164;p8"/>
          <p:cNvSpPr/>
          <p:nvPr/>
        </p:nvSpPr>
        <p:spPr>
          <a:xfrm>
            <a:off x="536958" y="3895129"/>
            <a:ext cx="2805576"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GB" sz="2000" b="0" i="0" u="none" strike="noStrike" cap="none">
                <a:solidFill>
                  <a:srgbClr val="5A558D"/>
                </a:solidFill>
                <a:latin typeface="+mn-lt"/>
                <a:ea typeface="Rubik Light"/>
                <a:cs typeface="Rubik Light"/>
                <a:sym typeface="Rubik Light"/>
              </a:rPr>
              <a:t>Lorem ipsum</a:t>
            </a:r>
            <a:endParaRPr sz="1400" b="0" i="0" u="none" strike="noStrike" cap="none">
              <a:solidFill>
                <a:srgbClr val="5A558D"/>
              </a:solidFill>
              <a:latin typeface="+mn-lt"/>
              <a:ea typeface="Rubik Light"/>
              <a:cs typeface="Rubik Light"/>
              <a:sym typeface="Rubik Light"/>
            </a:endParaRPr>
          </a:p>
        </p:txBody>
      </p:sp>
      <p:sp>
        <p:nvSpPr>
          <p:cNvPr id="165" name="Google Shape;165;p8"/>
          <p:cNvSpPr txBox="1"/>
          <p:nvPr/>
        </p:nvSpPr>
        <p:spPr>
          <a:xfrm>
            <a:off x="3464453" y="4531004"/>
            <a:ext cx="2423195" cy="1156311"/>
          </a:xfrm>
          <a:prstGeom prst="rect">
            <a:avLst/>
          </a:prstGeom>
          <a:noFill/>
          <a:ln>
            <a:noFill/>
          </a:ln>
        </p:spPr>
        <p:txBody>
          <a:bodyPr spcFirstLastPara="1" wrap="square" lIns="0" tIns="0" rIns="0" bIns="0" anchor="t" anchorCtr="0">
            <a:noAutofit/>
          </a:bodyPr>
          <a:lstStyle/>
          <a:p>
            <a:pPr marL="139700" marR="0" lvl="0" indent="0" algn="l" rtl="0">
              <a:lnSpc>
                <a:spcPct val="140000"/>
              </a:lnSpc>
              <a:spcBef>
                <a:spcPts val="0"/>
              </a:spcBef>
              <a:spcAft>
                <a:spcPts val="0"/>
              </a:spcAft>
              <a:buClr>
                <a:srgbClr val="000000"/>
              </a:buClr>
              <a:buSzPts val="1400"/>
              <a:buFont typeface="Arial"/>
              <a:buNone/>
            </a:pPr>
            <a:r>
              <a:rPr lang="en-GB" sz="1400" b="0" i="0" u="none" strike="noStrike" cap="none">
                <a:solidFill>
                  <a:srgbClr val="595959"/>
                </a:solidFill>
                <a:latin typeface="+mn-lt"/>
                <a:ea typeface="Rubik"/>
                <a:cs typeface="Rubik"/>
                <a:sym typeface="Rubik"/>
              </a:rPr>
              <a:t>Ut enim ad minim veniam</a:t>
            </a:r>
            <a:endParaRPr sz="1400" b="0" i="0" u="none" strike="noStrike" cap="none">
              <a:solidFill>
                <a:srgbClr val="595959"/>
              </a:solidFill>
              <a:latin typeface="+mn-lt"/>
              <a:ea typeface="Rubik"/>
              <a:cs typeface="Rubik"/>
              <a:sym typeface="Rubik"/>
            </a:endParaRPr>
          </a:p>
          <a:p>
            <a:pPr marL="139700" marR="0" lvl="0" indent="0" algn="l" rtl="0">
              <a:lnSpc>
                <a:spcPct val="140000"/>
              </a:lnSpc>
              <a:spcBef>
                <a:spcPts val="0"/>
              </a:spcBef>
              <a:spcAft>
                <a:spcPts val="0"/>
              </a:spcAft>
              <a:buClr>
                <a:srgbClr val="000000"/>
              </a:buClr>
              <a:buSzPts val="1400"/>
              <a:buFont typeface="Arial"/>
              <a:buNone/>
            </a:pPr>
            <a:r>
              <a:rPr lang="en-GB" sz="1400" b="0" i="0" u="none" strike="noStrike" cap="none">
                <a:solidFill>
                  <a:srgbClr val="595959"/>
                </a:solidFill>
                <a:latin typeface="+mn-lt"/>
                <a:ea typeface="Rubik"/>
                <a:cs typeface="Rubik"/>
                <a:sym typeface="Rubik"/>
              </a:rPr>
              <a:t>quis nostrud exercitation</a:t>
            </a:r>
            <a:endParaRPr sz="1400" b="0" i="0" u="none" strike="noStrike" cap="none">
              <a:solidFill>
                <a:srgbClr val="000000"/>
              </a:solidFill>
              <a:latin typeface="+mn-lt"/>
              <a:ea typeface="Arial"/>
              <a:cs typeface="Arial"/>
              <a:sym typeface="Arial"/>
            </a:endParaRPr>
          </a:p>
          <a:p>
            <a:pPr marL="139700" marR="0" lvl="0" indent="0" algn="l" rtl="0">
              <a:lnSpc>
                <a:spcPct val="140000"/>
              </a:lnSpc>
              <a:spcBef>
                <a:spcPts val="0"/>
              </a:spcBef>
              <a:spcAft>
                <a:spcPts val="0"/>
              </a:spcAft>
              <a:buClr>
                <a:srgbClr val="000000"/>
              </a:buClr>
              <a:buSzPts val="1400"/>
              <a:buFont typeface="Arial"/>
              <a:buNone/>
            </a:pPr>
            <a:r>
              <a:rPr lang="en-GB" sz="1400" b="0" i="0" u="none" strike="noStrike" cap="none">
                <a:solidFill>
                  <a:srgbClr val="595959"/>
                </a:solidFill>
                <a:latin typeface="+mn-lt"/>
                <a:ea typeface="Rubik"/>
                <a:cs typeface="Rubik"/>
                <a:sym typeface="Rubik"/>
              </a:rPr>
              <a:t>ullamco laboris nisi ut</a:t>
            </a:r>
            <a:endParaRPr sz="1400" b="0" i="0" u="none" strike="noStrike" cap="none">
              <a:solidFill>
                <a:srgbClr val="595959"/>
              </a:solidFill>
              <a:latin typeface="+mn-lt"/>
              <a:ea typeface="Rubik"/>
              <a:cs typeface="Rubik"/>
              <a:sym typeface="Rubik"/>
            </a:endParaRPr>
          </a:p>
        </p:txBody>
      </p:sp>
      <p:sp>
        <p:nvSpPr>
          <p:cNvPr id="166" name="Google Shape;166;p8"/>
          <p:cNvSpPr/>
          <p:nvPr/>
        </p:nvSpPr>
        <p:spPr>
          <a:xfrm>
            <a:off x="3273262" y="3895129"/>
            <a:ext cx="2805576"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GB" sz="2000" b="0" i="0" u="none" strike="noStrike" cap="none">
                <a:solidFill>
                  <a:srgbClr val="5A558D"/>
                </a:solidFill>
                <a:latin typeface="+mn-lt"/>
                <a:ea typeface="Rubik Light"/>
                <a:cs typeface="Rubik Light"/>
                <a:sym typeface="Rubik Light"/>
              </a:rPr>
              <a:t>Lorem ipsum</a:t>
            </a:r>
            <a:endParaRPr sz="1400" b="0" i="0" u="none" strike="noStrike" cap="none">
              <a:solidFill>
                <a:srgbClr val="5A558D"/>
              </a:solidFill>
              <a:latin typeface="+mn-lt"/>
              <a:ea typeface="Rubik Light"/>
              <a:cs typeface="Rubik Light"/>
              <a:sym typeface="Rubik Light"/>
            </a:endParaRPr>
          </a:p>
        </p:txBody>
      </p:sp>
      <p:pic>
        <p:nvPicPr>
          <p:cNvPr id="167" name="Google Shape;167;p8"/>
          <p:cNvPicPr preferRelativeResize="0"/>
          <p:nvPr/>
        </p:nvPicPr>
        <p:blipFill rotWithShape="1">
          <a:blip r:embed="rId6">
            <a:alphaModFix/>
          </a:blip>
          <a:srcRect/>
          <a:stretch/>
        </p:blipFill>
        <p:spPr>
          <a:xfrm>
            <a:off x="7077139" y="2902791"/>
            <a:ext cx="705366" cy="561680"/>
          </a:xfrm>
          <a:prstGeom prst="rect">
            <a:avLst/>
          </a:prstGeom>
          <a:noFill/>
          <a:ln>
            <a:noFill/>
          </a:ln>
        </p:spPr>
      </p:pic>
      <p:sp>
        <p:nvSpPr>
          <p:cNvPr id="168" name="Google Shape;168;p8"/>
          <p:cNvSpPr/>
          <p:nvPr/>
        </p:nvSpPr>
        <p:spPr>
          <a:xfrm>
            <a:off x="6027034" y="3911881"/>
            <a:ext cx="2805576"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GB" sz="2000" b="0" i="0" u="none" strike="noStrike" cap="none">
                <a:solidFill>
                  <a:srgbClr val="5A558D"/>
                </a:solidFill>
                <a:latin typeface="+mn-lt"/>
                <a:ea typeface="Rubik Light"/>
                <a:cs typeface="Rubik Light"/>
                <a:sym typeface="Rubik Light"/>
              </a:rPr>
              <a:t>Lorem ipsum</a:t>
            </a:r>
            <a:endParaRPr sz="1400" b="0" i="0" u="none" strike="noStrike" cap="none">
              <a:solidFill>
                <a:srgbClr val="5A558D"/>
              </a:solidFill>
              <a:latin typeface="+mn-lt"/>
              <a:ea typeface="Rubik Light"/>
              <a:cs typeface="Rubik Light"/>
              <a:sym typeface="Rubik Light"/>
            </a:endParaRPr>
          </a:p>
        </p:txBody>
      </p:sp>
      <p:cxnSp>
        <p:nvCxnSpPr>
          <p:cNvPr id="169" name="Google Shape;169;p8"/>
          <p:cNvCxnSpPr/>
          <p:nvPr/>
        </p:nvCxnSpPr>
        <p:spPr>
          <a:xfrm rot="10800000" flipH="1">
            <a:off x="2443802" y="3190434"/>
            <a:ext cx="1728192" cy="1"/>
          </a:xfrm>
          <a:prstGeom prst="straightConnector1">
            <a:avLst/>
          </a:prstGeom>
          <a:noFill/>
          <a:ln w="9525" cap="flat" cmpd="sng">
            <a:solidFill>
              <a:srgbClr val="EDEEE2"/>
            </a:solidFill>
            <a:prstDash val="solid"/>
            <a:round/>
            <a:headEnd type="none" w="sm" len="sm"/>
            <a:tailEnd type="none" w="sm" len="sm"/>
          </a:ln>
        </p:spPr>
      </p:cxnSp>
      <p:cxnSp>
        <p:nvCxnSpPr>
          <p:cNvPr id="170" name="Google Shape;170;p8"/>
          <p:cNvCxnSpPr/>
          <p:nvPr/>
        </p:nvCxnSpPr>
        <p:spPr>
          <a:xfrm rot="10800000" flipH="1">
            <a:off x="5180106" y="3183631"/>
            <a:ext cx="1745660" cy="6803"/>
          </a:xfrm>
          <a:prstGeom prst="straightConnector1">
            <a:avLst/>
          </a:prstGeom>
          <a:noFill/>
          <a:ln w="9525" cap="flat" cmpd="sng">
            <a:solidFill>
              <a:srgbClr val="EDEEE2"/>
            </a:solidFill>
            <a:prstDash val="solid"/>
            <a:round/>
            <a:headEnd type="none" w="sm" len="sm"/>
            <a:tailEnd type="none" w="sm" len="sm"/>
          </a:ln>
        </p:spPr>
      </p:cxnSp>
      <p:cxnSp>
        <p:nvCxnSpPr>
          <p:cNvPr id="171" name="Google Shape;171;p8"/>
          <p:cNvCxnSpPr/>
          <p:nvPr/>
        </p:nvCxnSpPr>
        <p:spPr>
          <a:xfrm>
            <a:off x="7933878" y="3183631"/>
            <a:ext cx="1814321" cy="3696"/>
          </a:xfrm>
          <a:prstGeom prst="straightConnector1">
            <a:avLst/>
          </a:prstGeom>
          <a:noFill/>
          <a:ln w="9525" cap="flat" cmpd="sng">
            <a:solidFill>
              <a:srgbClr val="EDEEE2"/>
            </a:solidFill>
            <a:prstDash val="solid"/>
            <a:round/>
            <a:headEnd type="none" w="sm" len="sm"/>
            <a:tailEnd type="none" w="sm" len="sm"/>
          </a:ln>
        </p:spPr>
      </p:cxnSp>
      <p:sp>
        <p:nvSpPr>
          <p:cNvPr id="172" name="Google Shape;172;p8"/>
          <p:cNvSpPr txBox="1"/>
          <p:nvPr/>
        </p:nvSpPr>
        <p:spPr>
          <a:xfrm>
            <a:off x="1990190" y="1486112"/>
            <a:ext cx="8211600" cy="1150800"/>
          </a:xfrm>
          <a:prstGeom prst="rect">
            <a:avLst/>
          </a:prstGeom>
          <a:noFill/>
          <a:ln>
            <a:noFill/>
          </a:ln>
        </p:spPr>
        <p:txBody>
          <a:bodyPr spcFirstLastPara="1" wrap="square" lIns="91425" tIns="91425" rIns="91425" bIns="91425" anchor="t" anchorCtr="0">
            <a:noAutofit/>
          </a:bodyPr>
          <a:lstStyle/>
          <a:p>
            <a:pPr marL="0" marR="0" lvl="0" indent="0" algn="ctr" rtl="0">
              <a:lnSpc>
                <a:spcPct val="120000"/>
              </a:lnSpc>
              <a:spcBef>
                <a:spcPts val="0"/>
              </a:spcBef>
              <a:spcAft>
                <a:spcPts val="0"/>
              </a:spcAft>
              <a:buClr>
                <a:srgbClr val="000000"/>
              </a:buClr>
              <a:buSzPts val="2000"/>
              <a:buFont typeface="Arial"/>
              <a:buNone/>
            </a:pPr>
            <a:r>
              <a:rPr lang="en-GB" sz="2000" b="0" i="0" u="none" strike="noStrike" cap="none" dirty="0">
                <a:solidFill>
                  <a:srgbClr val="595959"/>
                </a:solidFill>
                <a:latin typeface="+mn-lt"/>
                <a:ea typeface="Rubik"/>
                <a:cs typeface="Rubik"/>
                <a:sym typeface="Rubik"/>
              </a:rPr>
              <a:t>Lorem ipsum </a:t>
            </a:r>
            <a:r>
              <a:rPr lang="en-GB" sz="2000" b="0" i="0" u="none" strike="noStrike" cap="none" dirty="0" err="1">
                <a:solidFill>
                  <a:srgbClr val="595959"/>
                </a:solidFill>
                <a:latin typeface="+mn-lt"/>
                <a:ea typeface="Rubik"/>
                <a:cs typeface="Rubik"/>
                <a:sym typeface="Rubik"/>
              </a:rPr>
              <a:t>dolor</a:t>
            </a:r>
            <a:r>
              <a:rPr lang="en-GB" sz="2000" b="0" i="0" u="none" strike="noStrike" cap="none" dirty="0">
                <a:solidFill>
                  <a:srgbClr val="595959"/>
                </a:solidFill>
                <a:latin typeface="+mn-lt"/>
                <a:ea typeface="Rubik"/>
                <a:cs typeface="Rubik"/>
                <a:sym typeface="Rubik"/>
              </a:rPr>
              <a:t> sit </a:t>
            </a:r>
            <a:r>
              <a:rPr lang="en-GB" sz="2000" b="0" i="0" u="none" strike="noStrike" cap="none" dirty="0" err="1">
                <a:solidFill>
                  <a:srgbClr val="595959"/>
                </a:solidFill>
                <a:latin typeface="+mn-lt"/>
                <a:ea typeface="Rubik"/>
                <a:cs typeface="Rubik"/>
                <a:sym typeface="Rubik"/>
              </a:rPr>
              <a:t>amet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consectetur</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adipiscing</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elit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sed</a:t>
            </a:r>
            <a:r>
              <a:rPr lang="en-GB" sz="2000" b="0" i="0" u="none" strike="noStrike" cap="none" dirty="0">
                <a:solidFill>
                  <a:srgbClr val="595959"/>
                </a:solidFill>
                <a:latin typeface="+mn-lt"/>
                <a:ea typeface="Rubik"/>
                <a:cs typeface="Rubik"/>
                <a:sym typeface="Rubik"/>
              </a:rPr>
              <a:t> do </a:t>
            </a:r>
            <a:r>
              <a:rPr lang="en-GB" sz="2000" b="0" i="0" u="none" strike="noStrike" cap="none" dirty="0" err="1">
                <a:solidFill>
                  <a:srgbClr val="595959"/>
                </a:solidFill>
                <a:latin typeface="+mn-lt"/>
                <a:ea typeface="Rubik"/>
                <a:cs typeface="Rubik"/>
                <a:sym typeface="Rubik"/>
              </a:rPr>
              <a:t>eiusmod</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tempor</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incididunt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ut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labore</a:t>
            </a:r>
            <a:r>
              <a:rPr lang="en-GB" sz="2000" b="0" i="0" u="none" strike="noStrike" cap="none" dirty="0">
                <a:solidFill>
                  <a:srgbClr val="595959"/>
                </a:solidFill>
                <a:latin typeface="+mn-lt"/>
                <a:ea typeface="Rubik"/>
                <a:cs typeface="Rubik"/>
                <a:sym typeface="Rubik"/>
              </a:rPr>
              <a:t> et dolore magna </a:t>
            </a:r>
            <a:r>
              <a:rPr lang="en-GB" sz="2000" b="0" i="0" u="none" strike="noStrike" cap="none" dirty="0" err="1">
                <a:solidFill>
                  <a:srgbClr val="595959"/>
                </a:solidFill>
                <a:latin typeface="+mn-lt"/>
                <a:ea typeface="Rubik"/>
                <a:cs typeface="Rubik"/>
                <a:sym typeface="Rubik"/>
              </a:rPr>
              <a:t>aliqua</a:t>
            </a:r>
            <a:endParaRPr sz="2000" b="0" i="0" u="none" strike="noStrike" cap="none" dirty="0">
              <a:solidFill>
                <a:srgbClr val="595959"/>
              </a:solidFill>
              <a:latin typeface="+mn-lt"/>
              <a:ea typeface="Rubik"/>
              <a:cs typeface="Rubik"/>
              <a:sym typeface="Rubik"/>
            </a:endParaRPr>
          </a:p>
        </p:txBody>
      </p:sp>
      <p:sp>
        <p:nvSpPr>
          <p:cNvPr id="173" name="Google Shape;173;p8"/>
          <p:cNvSpPr txBox="1"/>
          <p:nvPr/>
        </p:nvSpPr>
        <p:spPr>
          <a:xfrm>
            <a:off x="9040658" y="4504934"/>
            <a:ext cx="2423195" cy="1156311"/>
          </a:xfrm>
          <a:prstGeom prst="rect">
            <a:avLst/>
          </a:prstGeom>
          <a:noFill/>
          <a:ln>
            <a:noFill/>
          </a:ln>
        </p:spPr>
        <p:txBody>
          <a:bodyPr spcFirstLastPara="1" wrap="square" lIns="0" tIns="0" rIns="0" bIns="0" anchor="t" anchorCtr="0">
            <a:noAutofit/>
          </a:bodyPr>
          <a:lstStyle/>
          <a:p>
            <a:pPr marL="139700" marR="0" lvl="0" indent="0" algn="l" rtl="0">
              <a:lnSpc>
                <a:spcPct val="140000"/>
              </a:lnSpc>
              <a:spcBef>
                <a:spcPts val="0"/>
              </a:spcBef>
              <a:spcAft>
                <a:spcPts val="0"/>
              </a:spcAft>
              <a:buClr>
                <a:srgbClr val="000000"/>
              </a:buClr>
              <a:buSzPts val="1400"/>
              <a:buFont typeface="Arial"/>
              <a:buNone/>
            </a:pPr>
            <a:r>
              <a:rPr lang="en-GB" sz="1400" b="0" i="0" u="none" strike="noStrike" cap="none">
                <a:solidFill>
                  <a:srgbClr val="595959"/>
                </a:solidFill>
                <a:latin typeface="+mn-lt"/>
                <a:ea typeface="Rubik"/>
                <a:cs typeface="Rubik"/>
                <a:sym typeface="Rubik"/>
              </a:rPr>
              <a:t>Ut enim ad minim veniam</a:t>
            </a:r>
            <a:endParaRPr sz="1400" b="0" i="0" u="none" strike="noStrike" cap="none">
              <a:solidFill>
                <a:srgbClr val="595959"/>
              </a:solidFill>
              <a:latin typeface="+mn-lt"/>
              <a:ea typeface="Rubik"/>
              <a:cs typeface="Rubik"/>
              <a:sym typeface="Rubik"/>
            </a:endParaRPr>
          </a:p>
          <a:p>
            <a:pPr marL="139700" marR="0" lvl="0" indent="0" algn="l" rtl="0">
              <a:lnSpc>
                <a:spcPct val="140000"/>
              </a:lnSpc>
              <a:spcBef>
                <a:spcPts val="0"/>
              </a:spcBef>
              <a:spcAft>
                <a:spcPts val="0"/>
              </a:spcAft>
              <a:buClr>
                <a:srgbClr val="000000"/>
              </a:buClr>
              <a:buSzPts val="1400"/>
              <a:buFont typeface="Arial"/>
              <a:buNone/>
            </a:pPr>
            <a:r>
              <a:rPr lang="en-GB" sz="1400" b="0" i="0" u="none" strike="noStrike" cap="none">
                <a:solidFill>
                  <a:srgbClr val="595959"/>
                </a:solidFill>
                <a:latin typeface="+mn-lt"/>
                <a:ea typeface="Rubik"/>
                <a:cs typeface="Rubik"/>
                <a:sym typeface="Rubik"/>
              </a:rPr>
              <a:t>quis nostrud exercitation</a:t>
            </a:r>
            <a:endParaRPr sz="1400" b="0" i="0" u="none" strike="noStrike" cap="none">
              <a:solidFill>
                <a:srgbClr val="000000"/>
              </a:solidFill>
              <a:latin typeface="+mn-lt"/>
              <a:ea typeface="Arial"/>
              <a:cs typeface="Arial"/>
              <a:sym typeface="Arial"/>
            </a:endParaRPr>
          </a:p>
          <a:p>
            <a:pPr marL="139700" marR="0" lvl="0" indent="0" algn="l" rtl="0">
              <a:lnSpc>
                <a:spcPct val="140000"/>
              </a:lnSpc>
              <a:spcBef>
                <a:spcPts val="0"/>
              </a:spcBef>
              <a:spcAft>
                <a:spcPts val="0"/>
              </a:spcAft>
              <a:buClr>
                <a:srgbClr val="000000"/>
              </a:buClr>
              <a:buSzPts val="1400"/>
              <a:buFont typeface="Arial"/>
              <a:buNone/>
            </a:pPr>
            <a:r>
              <a:rPr lang="en-GB" sz="1400" b="0" i="0" u="none" strike="noStrike" cap="none">
                <a:solidFill>
                  <a:srgbClr val="595959"/>
                </a:solidFill>
                <a:latin typeface="+mn-lt"/>
                <a:ea typeface="Rubik"/>
                <a:cs typeface="Rubik"/>
                <a:sym typeface="Rubik"/>
              </a:rPr>
              <a:t>ullamco laboris nisi ut</a:t>
            </a:r>
            <a:endParaRPr sz="1400" b="0" i="0" u="none" strike="noStrike" cap="none">
              <a:solidFill>
                <a:srgbClr val="595959"/>
              </a:solidFill>
              <a:latin typeface="+mn-lt"/>
              <a:ea typeface="Rubik"/>
              <a:cs typeface="Rubik"/>
              <a:sym typeface="Rubik"/>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0EE"/>
        </a:solidFill>
        <a:effectLst/>
      </p:bgPr>
    </p:bg>
    <p:spTree>
      <p:nvGrpSpPr>
        <p:cNvPr id="1" name="Shape 178"/>
        <p:cNvGrpSpPr/>
        <p:nvPr/>
      </p:nvGrpSpPr>
      <p:grpSpPr>
        <a:xfrm>
          <a:off x="0" y="0"/>
          <a:ext cx="0" cy="0"/>
          <a:chOff x="0" y="0"/>
          <a:chExt cx="0" cy="0"/>
        </a:xfrm>
      </p:grpSpPr>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5A558D"/>
        </a:solidFill>
        <a:effectLst/>
      </p:bgPr>
    </p:bg>
    <p:spTree>
      <p:nvGrpSpPr>
        <p:cNvPr id="1" name="Shape 183"/>
        <p:cNvGrpSpPr/>
        <p:nvPr/>
      </p:nvGrpSpPr>
      <p:grpSpPr>
        <a:xfrm>
          <a:off x="0" y="0"/>
          <a:ext cx="0" cy="0"/>
          <a:chOff x="0" y="0"/>
          <a:chExt cx="0" cy="0"/>
        </a:xfrm>
      </p:grpSpPr>
      <p:pic>
        <p:nvPicPr>
          <p:cNvPr id="184" name="Google Shape;184;p10"/>
          <p:cNvPicPr preferRelativeResize="0"/>
          <p:nvPr/>
        </p:nvPicPr>
        <p:blipFill rotWithShape="1">
          <a:blip r:embed="rId3">
            <a:alphaModFix/>
          </a:blip>
          <a:srcRect/>
          <a:stretch/>
        </p:blipFill>
        <p:spPr>
          <a:xfrm>
            <a:off x="2721899" y="2138676"/>
            <a:ext cx="6891227" cy="4719323"/>
          </a:xfrm>
          <a:prstGeom prst="rect">
            <a:avLst/>
          </a:prstGeom>
          <a:noFill/>
          <a:ln>
            <a:noFill/>
          </a:ln>
        </p:spPr>
      </p:pic>
      <p:sp>
        <p:nvSpPr>
          <p:cNvPr id="185" name="Google Shape;185;p10"/>
          <p:cNvSpPr txBox="1"/>
          <p:nvPr/>
        </p:nvSpPr>
        <p:spPr>
          <a:xfrm>
            <a:off x="2721899" y="814307"/>
            <a:ext cx="6891227" cy="713197"/>
          </a:xfrm>
          <a:prstGeom prst="rect">
            <a:avLst/>
          </a:prstGeom>
          <a:noFill/>
          <a:ln>
            <a:noFill/>
          </a:ln>
        </p:spPr>
        <p:txBody>
          <a:bodyPr spcFirstLastPara="1" wrap="square" lIns="91425" tIns="91425" rIns="91425" bIns="91425" anchor="ctr" anchorCtr="0">
            <a:noAutofit/>
          </a:bodyPr>
          <a:lstStyle/>
          <a:p>
            <a:pPr marL="0" marR="0" lvl="0" indent="0" algn="ctr" rtl="0">
              <a:lnSpc>
                <a:spcPct val="90000"/>
              </a:lnSpc>
              <a:spcBef>
                <a:spcPts val="0"/>
              </a:spcBef>
              <a:spcAft>
                <a:spcPts val="0"/>
              </a:spcAft>
              <a:buClr>
                <a:schemeClr val="dk1"/>
              </a:buClr>
              <a:buSzPts val="4400"/>
              <a:buFont typeface="Calibri"/>
              <a:buNone/>
            </a:pPr>
            <a:r>
              <a:rPr lang="en-GB" sz="4000" b="1" i="0" u="none" strike="noStrike" cap="none">
                <a:solidFill>
                  <a:srgbClr val="F2F0FF"/>
                </a:solidFill>
                <a:latin typeface="+mn-lt"/>
                <a:ea typeface="Playfair Display"/>
                <a:cs typeface="Playfair Display"/>
                <a:sym typeface="Playfair Display"/>
              </a:rPr>
              <a:t>Title</a:t>
            </a:r>
            <a:endParaRPr sz="4000" b="1" i="0" u="none" strike="noStrike" cap="none">
              <a:solidFill>
                <a:srgbClr val="F2F0FF"/>
              </a:solidFill>
              <a:latin typeface="+mn-lt"/>
              <a:ea typeface="Playfair Display"/>
              <a:cs typeface="Playfair Display"/>
              <a:sym typeface="Playfair Display"/>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pic>
        <p:nvPicPr>
          <p:cNvPr id="190" name="Google Shape;190;p11"/>
          <p:cNvPicPr preferRelativeResize="0"/>
          <p:nvPr/>
        </p:nvPicPr>
        <p:blipFill rotWithShape="1">
          <a:blip r:embed="rId3">
            <a:alphaModFix/>
          </a:blip>
          <a:srcRect/>
          <a:stretch/>
        </p:blipFill>
        <p:spPr>
          <a:xfrm flipH="1">
            <a:off x="-1" y="3524434"/>
            <a:ext cx="5490579" cy="3333566"/>
          </a:xfrm>
          <a:prstGeom prst="rect">
            <a:avLst/>
          </a:prstGeom>
          <a:noFill/>
          <a:ln>
            <a:noFill/>
          </a:ln>
        </p:spPr>
      </p:pic>
      <p:sp>
        <p:nvSpPr>
          <p:cNvPr id="191" name="Google Shape;191;p11"/>
          <p:cNvSpPr txBox="1"/>
          <p:nvPr/>
        </p:nvSpPr>
        <p:spPr>
          <a:xfrm>
            <a:off x="1348131" y="1988840"/>
            <a:ext cx="4819877" cy="2936188"/>
          </a:xfrm>
          <a:prstGeom prst="rect">
            <a:avLst/>
          </a:prstGeom>
          <a:noFill/>
          <a:ln>
            <a:noFill/>
          </a:ln>
        </p:spPr>
        <p:txBody>
          <a:bodyPr spcFirstLastPara="1" wrap="square" lIns="91425" tIns="45700" rIns="91425" bIns="45700" anchor="t" anchorCtr="0">
            <a:spAutoFit/>
          </a:bodyPr>
          <a:lstStyle/>
          <a:p>
            <a:pPr marL="0" lvl="0" indent="0" algn="l" rtl="0">
              <a:lnSpc>
                <a:spcPct val="120000"/>
              </a:lnSpc>
              <a:spcBef>
                <a:spcPts val="0"/>
              </a:spcBef>
              <a:spcAft>
                <a:spcPts val="0"/>
              </a:spcAft>
              <a:buClr>
                <a:schemeClr val="dk1"/>
              </a:buClr>
              <a:buSzPts val="1100"/>
              <a:buFont typeface="Arial"/>
              <a:buNone/>
            </a:pPr>
            <a:r>
              <a:rPr lang="en-GB" dirty="0">
                <a:solidFill>
                  <a:srgbClr val="595959"/>
                </a:solidFill>
                <a:latin typeface="+mn-lt"/>
                <a:ea typeface="Rubik"/>
                <a:cs typeface="Rubik"/>
                <a:sym typeface="Rubik"/>
              </a:rPr>
              <a:t>Lorem ipsum </a:t>
            </a:r>
            <a:r>
              <a:rPr lang="en-GB" dirty="0" err="1">
                <a:solidFill>
                  <a:srgbClr val="595959"/>
                </a:solidFill>
                <a:latin typeface="+mn-lt"/>
                <a:ea typeface="Rubik"/>
                <a:cs typeface="Rubik"/>
                <a:sym typeface="Rubik"/>
              </a:rPr>
              <a:t>dolor</a:t>
            </a:r>
            <a:r>
              <a:rPr lang="en-GB" dirty="0">
                <a:solidFill>
                  <a:srgbClr val="595959"/>
                </a:solidFill>
                <a:latin typeface="+mn-lt"/>
                <a:ea typeface="Rubik"/>
                <a:cs typeface="Rubik"/>
                <a:sym typeface="Rubik"/>
              </a:rPr>
              <a:t> sit </a:t>
            </a:r>
            <a:r>
              <a:rPr lang="en-GB" dirty="0" err="1">
                <a:solidFill>
                  <a:srgbClr val="595959"/>
                </a:solidFill>
                <a:latin typeface="+mn-lt"/>
                <a:ea typeface="Rubik"/>
                <a:cs typeface="Rubik"/>
                <a:sym typeface="Rubik"/>
              </a:rPr>
              <a:t>amet</a:t>
            </a:r>
            <a:r>
              <a:rPr lang="en-GB" dirty="0">
                <a:solidFill>
                  <a:srgbClr val="595959"/>
                </a:solidFill>
                <a:latin typeface="+mn-lt"/>
                <a:ea typeface="Rubik"/>
                <a:cs typeface="Rubik"/>
                <a:sym typeface="Rubik"/>
              </a:rPr>
              <a:t>, </a:t>
            </a:r>
            <a:r>
              <a:rPr lang="en-GB" dirty="0" err="1">
                <a:solidFill>
                  <a:srgbClr val="595959"/>
                </a:solidFill>
                <a:latin typeface="+mn-lt"/>
                <a:ea typeface="Rubik"/>
                <a:cs typeface="Rubik"/>
                <a:sym typeface="Rubik"/>
              </a:rPr>
              <a:t>consectetur</a:t>
            </a:r>
            <a:r>
              <a:rPr lang="en-GB" dirty="0">
                <a:solidFill>
                  <a:srgbClr val="595959"/>
                </a:solidFill>
                <a:latin typeface="+mn-lt"/>
                <a:ea typeface="Rubik"/>
                <a:cs typeface="Rubik"/>
                <a:sym typeface="Rubik"/>
              </a:rPr>
              <a:t> </a:t>
            </a:r>
            <a:r>
              <a:rPr lang="en-GB" dirty="0" err="1">
                <a:solidFill>
                  <a:srgbClr val="595959"/>
                </a:solidFill>
                <a:latin typeface="+mn-lt"/>
                <a:ea typeface="Rubik"/>
                <a:cs typeface="Rubik"/>
                <a:sym typeface="Rubik"/>
              </a:rPr>
              <a:t>adipiscing</a:t>
            </a:r>
            <a:r>
              <a:rPr lang="en-GB" dirty="0">
                <a:solidFill>
                  <a:srgbClr val="595959"/>
                </a:solidFill>
                <a:latin typeface="+mn-lt"/>
                <a:ea typeface="Rubik"/>
                <a:cs typeface="Rubik"/>
                <a:sym typeface="Rubik"/>
              </a:rPr>
              <a:t> </a:t>
            </a:r>
            <a:r>
              <a:rPr lang="en-GB" dirty="0" err="1">
                <a:solidFill>
                  <a:srgbClr val="595959"/>
                </a:solidFill>
                <a:latin typeface="+mn-lt"/>
                <a:ea typeface="Rubik"/>
                <a:cs typeface="Rubik"/>
                <a:sym typeface="Rubik"/>
              </a:rPr>
              <a:t>elit</a:t>
            </a:r>
            <a:r>
              <a:rPr lang="en-GB" dirty="0">
                <a:solidFill>
                  <a:srgbClr val="595959"/>
                </a:solidFill>
                <a:latin typeface="+mn-lt"/>
                <a:ea typeface="Rubik"/>
                <a:cs typeface="Rubik"/>
                <a:sym typeface="Rubik"/>
              </a:rPr>
              <a:t>, </a:t>
            </a:r>
            <a:r>
              <a:rPr lang="en-GB" dirty="0" err="1">
                <a:solidFill>
                  <a:srgbClr val="595959"/>
                </a:solidFill>
                <a:latin typeface="+mn-lt"/>
                <a:ea typeface="Rubik"/>
                <a:cs typeface="Rubik"/>
                <a:sym typeface="Rubik"/>
              </a:rPr>
              <a:t>sed</a:t>
            </a:r>
            <a:r>
              <a:rPr lang="en-GB" dirty="0">
                <a:solidFill>
                  <a:srgbClr val="595959"/>
                </a:solidFill>
                <a:latin typeface="+mn-lt"/>
                <a:ea typeface="Rubik"/>
                <a:cs typeface="Rubik"/>
                <a:sym typeface="Rubik"/>
              </a:rPr>
              <a:t> do </a:t>
            </a:r>
            <a:r>
              <a:rPr lang="en-GB" dirty="0" err="1">
                <a:solidFill>
                  <a:srgbClr val="595959"/>
                </a:solidFill>
                <a:latin typeface="+mn-lt"/>
                <a:ea typeface="Rubik"/>
                <a:cs typeface="Rubik"/>
                <a:sym typeface="Rubik"/>
              </a:rPr>
              <a:t>eiusmod</a:t>
            </a:r>
            <a:r>
              <a:rPr lang="en-GB" dirty="0">
                <a:solidFill>
                  <a:srgbClr val="595959"/>
                </a:solidFill>
                <a:latin typeface="+mn-lt"/>
                <a:ea typeface="Rubik"/>
                <a:cs typeface="Rubik"/>
                <a:sym typeface="Rubik"/>
              </a:rPr>
              <a:t> </a:t>
            </a:r>
            <a:r>
              <a:rPr lang="en-GB" dirty="0" err="1">
                <a:solidFill>
                  <a:srgbClr val="595959"/>
                </a:solidFill>
                <a:latin typeface="+mn-lt"/>
                <a:ea typeface="Rubik"/>
                <a:cs typeface="Rubik"/>
                <a:sym typeface="Rubik"/>
              </a:rPr>
              <a:t>tempor</a:t>
            </a:r>
            <a:r>
              <a:rPr lang="en-GB" dirty="0">
                <a:solidFill>
                  <a:srgbClr val="595959"/>
                </a:solidFill>
                <a:latin typeface="+mn-lt"/>
                <a:ea typeface="Rubik"/>
                <a:cs typeface="Rubik"/>
                <a:sym typeface="Rubik"/>
              </a:rPr>
              <a:t> </a:t>
            </a:r>
            <a:r>
              <a:rPr lang="en-GB" dirty="0" err="1">
                <a:solidFill>
                  <a:srgbClr val="595959"/>
                </a:solidFill>
                <a:latin typeface="+mn-lt"/>
                <a:ea typeface="Rubik"/>
                <a:cs typeface="Rubik"/>
                <a:sym typeface="Rubik"/>
              </a:rPr>
              <a:t>incididunt</a:t>
            </a:r>
            <a:r>
              <a:rPr lang="en-GB" dirty="0">
                <a:solidFill>
                  <a:srgbClr val="595959"/>
                </a:solidFill>
                <a:latin typeface="+mn-lt"/>
                <a:ea typeface="Rubik"/>
                <a:cs typeface="Rubik"/>
                <a:sym typeface="Rubik"/>
              </a:rPr>
              <a:t> </a:t>
            </a:r>
            <a:r>
              <a:rPr lang="en-GB" dirty="0" err="1">
                <a:solidFill>
                  <a:srgbClr val="595959"/>
                </a:solidFill>
                <a:latin typeface="+mn-lt"/>
                <a:ea typeface="Rubik"/>
                <a:cs typeface="Rubik"/>
                <a:sym typeface="Rubik"/>
              </a:rPr>
              <a:t>ut</a:t>
            </a:r>
            <a:r>
              <a:rPr lang="en-GB" dirty="0">
                <a:solidFill>
                  <a:srgbClr val="595959"/>
                </a:solidFill>
                <a:latin typeface="+mn-lt"/>
                <a:ea typeface="Rubik"/>
                <a:cs typeface="Rubik"/>
                <a:sym typeface="Rubik"/>
              </a:rPr>
              <a:t> </a:t>
            </a:r>
            <a:r>
              <a:rPr lang="en-GB" dirty="0" err="1">
                <a:solidFill>
                  <a:srgbClr val="595959"/>
                </a:solidFill>
                <a:latin typeface="+mn-lt"/>
                <a:ea typeface="Rubik"/>
                <a:cs typeface="Rubik"/>
                <a:sym typeface="Rubik"/>
              </a:rPr>
              <a:t>labore</a:t>
            </a:r>
            <a:r>
              <a:rPr lang="en-GB" dirty="0">
                <a:solidFill>
                  <a:srgbClr val="595959"/>
                </a:solidFill>
                <a:latin typeface="+mn-lt"/>
                <a:ea typeface="Rubik"/>
                <a:cs typeface="Rubik"/>
                <a:sym typeface="Rubik"/>
              </a:rPr>
              <a:t> et dolore magna </a:t>
            </a:r>
            <a:r>
              <a:rPr lang="en-GB" dirty="0" err="1">
                <a:solidFill>
                  <a:srgbClr val="595959"/>
                </a:solidFill>
                <a:latin typeface="+mn-lt"/>
                <a:ea typeface="Rubik"/>
                <a:cs typeface="Rubik"/>
                <a:sym typeface="Rubik"/>
              </a:rPr>
              <a:t>aliqua</a:t>
            </a:r>
            <a:r>
              <a:rPr lang="en-GB" dirty="0">
                <a:solidFill>
                  <a:srgbClr val="595959"/>
                </a:solidFill>
                <a:latin typeface="+mn-lt"/>
                <a:ea typeface="Rubik"/>
                <a:cs typeface="Rubik"/>
                <a:sym typeface="Rubik"/>
              </a:rPr>
              <a:t>. Ut </a:t>
            </a:r>
            <a:r>
              <a:rPr lang="en-GB" dirty="0" err="1">
                <a:solidFill>
                  <a:srgbClr val="595959"/>
                </a:solidFill>
                <a:latin typeface="+mn-lt"/>
                <a:ea typeface="Rubik"/>
                <a:cs typeface="Rubik"/>
                <a:sym typeface="Rubik"/>
              </a:rPr>
              <a:t>enim</a:t>
            </a:r>
            <a:r>
              <a:rPr lang="en-GB" dirty="0">
                <a:solidFill>
                  <a:srgbClr val="595959"/>
                </a:solidFill>
                <a:latin typeface="+mn-lt"/>
                <a:ea typeface="Rubik"/>
                <a:cs typeface="Rubik"/>
                <a:sym typeface="Rubik"/>
              </a:rPr>
              <a:t> ad minim </a:t>
            </a:r>
            <a:r>
              <a:rPr lang="en-GB" dirty="0" err="1">
                <a:solidFill>
                  <a:srgbClr val="595959"/>
                </a:solidFill>
                <a:latin typeface="+mn-lt"/>
                <a:ea typeface="Rubik"/>
                <a:cs typeface="Rubik"/>
                <a:sym typeface="Rubik"/>
              </a:rPr>
              <a:t>veniam</a:t>
            </a:r>
            <a:r>
              <a:rPr lang="en-GB" dirty="0">
                <a:solidFill>
                  <a:srgbClr val="595959"/>
                </a:solidFill>
                <a:latin typeface="+mn-lt"/>
                <a:ea typeface="Rubik"/>
                <a:cs typeface="Rubik"/>
                <a:sym typeface="Rubik"/>
              </a:rPr>
              <a:t>, </a:t>
            </a:r>
            <a:r>
              <a:rPr lang="en-GB" dirty="0" err="1">
                <a:solidFill>
                  <a:srgbClr val="595959"/>
                </a:solidFill>
                <a:latin typeface="+mn-lt"/>
                <a:ea typeface="Rubik"/>
                <a:cs typeface="Rubik"/>
                <a:sym typeface="Rubik"/>
              </a:rPr>
              <a:t>quis</a:t>
            </a:r>
            <a:r>
              <a:rPr lang="en-GB" dirty="0">
                <a:solidFill>
                  <a:srgbClr val="595959"/>
                </a:solidFill>
                <a:latin typeface="+mn-lt"/>
                <a:ea typeface="Rubik"/>
                <a:cs typeface="Rubik"/>
                <a:sym typeface="Rubik"/>
              </a:rPr>
              <a:t> </a:t>
            </a:r>
            <a:r>
              <a:rPr lang="en-GB" dirty="0" err="1">
                <a:solidFill>
                  <a:srgbClr val="595959"/>
                </a:solidFill>
                <a:latin typeface="+mn-lt"/>
                <a:ea typeface="Rubik"/>
                <a:cs typeface="Rubik"/>
                <a:sym typeface="Rubik"/>
              </a:rPr>
              <a:t>nostrud</a:t>
            </a:r>
            <a:r>
              <a:rPr lang="en-GB" dirty="0">
                <a:solidFill>
                  <a:srgbClr val="595959"/>
                </a:solidFill>
                <a:latin typeface="+mn-lt"/>
                <a:ea typeface="Rubik"/>
                <a:cs typeface="Rubik"/>
                <a:sym typeface="Rubik"/>
              </a:rPr>
              <a:t> exercitation </a:t>
            </a:r>
            <a:r>
              <a:rPr lang="en-GB" dirty="0" err="1">
                <a:solidFill>
                  <a:srgbClr val="595959"/>
                </a:solidFill>
                <a:latin typeface="+mn-lt"/>
                <a:ea typeface="Rubik"/>
                <a:cs typeface="Rubik"/>
                <a:sym typeface="Rubik"/>
              </a:rPr>
              <a:t>ullamco</a:t>
            </a:r>
            <a:r>
              <a:rPr lang="en-GB" dirty="0">
                <a:solidFill>
                  <a:srgbClr val="595959"/>
                </a:solidFill>
                <a:latin typeface="+mn-lt"/>
                <a:ea typeface="Rubik"/>
                <a:cs typeface="Rubik"/>
                <a:sym typeface="Rubik"/>
              </a:rPr>
              <a:t> </a:t>
            </a:r>
            <a:r>
              <a:rPr lang="en-GB" dirty="0" err="1">
                <a:solidFill>
                  <a:srgbClr val="595959"/>
                </a:solidFill>
                <a:latin typeface="+mn-lt"/>
                <a:ea typeface="Rubik"/>
                <a:cs typeface="Rubik"/>
                <a:sym typeface="Rubik"/>
              </a:rPr>
              <a:t>laboris</a:t>
            </a:r>
            <a:r>
              <a:rPr lang="en-GB" dirty="0">
                <a:solidFill>
                  <a:srgbClr val="595959"/>
                </a:solidFill>
                <a:latin typeface="+mn-lt"/>
                <a:ea typeface="Rubik"/>
                <a:cs typeface="Rubik"/>
                <a:sym typeface="Rubik"/>
              </a:rPr>
              <a:t> nisi </a:t>
            </a:r>
            <a:r>
              <a:rPr lang="en-GB" dirty="0" err="1">
                <a:solidFill>
                  <a:srgbClr val="595959"/>
                </a:solidFill>
                <a:latin typeface="+mn-lt"/>
                <a:ea typeface="Rubik"/>
                <a:cs typeface="Rubik"/>
                <a:sym typeface="Rubik"/>
              </a:rPr>
              <a:t>ut</a:t>
            </a:r>
            <a:r>
              <a:rPr lang="en-GB" dirty="0">
                <a:solidFill>
                  <a:srgbClr val="595959"/>
                </a:solidFill>
                <a:latin typeface="+mn-lt"/>
                <a:ea typeface="Rubik"/>
                <a:cs typeface="Rubik"/>
                <a:sym typeface="Rubik"/>
              </a:rPr>
              <a:t> </a:t>
            </a:r>
            <a:r>
              <a:rPr lang="en-GB" dirty="0" err="1">
                <a:solidFill>
                  <a:srgbClr val="595959"/>
                </a:solidFill>
                <a:latin typeface="+mn-lt"/>
                <a:ea typeface="Rubik"/>
                <a:cs typeface="Rubik"/>
                <a:sym typeface="Rubik"/>
              </a:rPr>
              <a:t>aliquip</a:t>
            </a:r>
            <a:r>
              <a:rPr lang="en-GB" dirty="0">
                <a:solidFill>
                  <a:srgbClr val="595959"/>
                </a:solidFill>
                <a:latin typeface="+mn-lt"/>
                <a:ea typeface="Rubik"/>
                <a:cs typeface="Rubik"/>
                <a:sym typeface="Rubik"/>
              </a:rPr>
              <a:t> ex </a:t>
            </a:r>
            <a:r>
              <a:rPr lang="en-GB" dirty="0" err="1">
                <a:solidFill>
                  <a:srgbClr val="595959"/>
                </a:solidFill>
                <a:latin typeface="+mn-lt"/>
                <a:ea typeface="Rubik"/>
                <a:cs typeface="Rubik"/>
                <a:sym typeface="Rubik"/>
              </a:rPr>
              <a:t>ea</a:t>
            </a:r>
            <a:r>
              <a:rPr lang="en-GB" dirty="0">
                <a:solidFill>
                  <a:srgbClr val="595959"/>
                </a:solidFill>
                <a:latin typeface="+mn-lt"/>
                <a:ea typeface="Rubik"/>
                <a:cs typeface="Rubik"/>
                <a:sym typeface="Rubik"/>
              </a:rPr>
              <a:t> </a:t>
            </a:r>
            <a:r>
              <a:rPr lang="en-GB" dirty="0" err="1">
                <a:solidFill>
                  <a:srgbClr val="595959"/>
                </a:solidFill>
                <a:latin typeface="+mn-lt"/>
                <a:ea typeface="Rubik"/>
                <a:cs typeface="Rubik"/>
                <a:sym typeface="Rubik"/>
              </a:rPr>
              <a:t>commodo</a:t>
            </a:r>
            <a:r>
              <a:rPr lang="en-GB" dirty="0">
                <a:solidFill>
                  <a:srgbClr val="595959"/>
                </a:solidFill>
                <a:latin typeface="+mn-lt"/>
                <a:ea typeface="Rubik"/>
                <a:cs typeface="Rubik"/>
                <a:sym typeface="Rubik"/>
              </a:rPr>
              <a:t> </a:t>
            </a:r>
            <a:r>
              <a:rPr lang="en-GB" dirty="0" err="1">
                <a:solidFill>
                  <a:srgbClr val="595959"/>
                </a:solidFill>
                <a:latin typeface="+mn-lt"/>
                <a:ea typeface="Rubik"/>
                <a:cs typeface="Rubik"/>
                <a:sym typeface="Rubik"/>
              </a:rPr>
              <a:t>consequat</a:t>
            </a:r>
            <a:r>
              <a:rPr lang="en-GB" dirty="0">
                <a:solidFill>
                  <a:srgbClr val="595959"/>
                </a:solidFill>
                <a:latin typeface="+mn-lt"/>
                <a:ea typeface="Rubik"/>
                <a:cs typeface="Rubik"/>
                <a:sym typeface="Rubik"/>
              </a:rPr>
              <a:t>.</a:t>
            </a:r>
          </a:p>
          <a:p>
            <a:pPr marL="0" lvl="0" indent="0" algn="l" rtl="0">
              <a:lnSpc>
                <a:spcPct val="120000"/>
              </a:lnSpc>
              <a:spcBef>
                <a:spcPts val="0"/>
              </a:spcBef>
              <a:spcAft>
                <a:spcPts val="0"/>
              </a:spcAft>
              <a:buClr>
                <a:schemeClr val="dk1"/>
              </a:buClr>
              <a:buSzPts val="1100"/>
              <a:buFont typeface="Arial"/>
              <a:buNone/>
            </a:pPr>
            <a:endParaRPr lang="en-GB" dirty="0">
              <a:solidFill>
                <a:srgbClr val="595959"/>
              </a:solidFill>
              <a:latin typeface="+mn-lt"/>
              <a:ea typeface="Rubik"/>
              <a:cs typeface="Rubik"/>
              <a:sym typeface="Rubik"/>
            </a:endParaRPr>
          </a:p>
          <a:p>
            <a:pPr marL="0" lvl="0" indent="0" algn="l" rtl="0">
              <a:lnSpc>
                <a:spcPct val="120000"/>
              </a:lnSpc>
              <a:spcBef>
                <a:spcPts val="0"/>
              </a:spcBef>
              <a:spcAft>
                <a:spcPts val="0"/>
              </a:spcAft>
              <a:buNone/>
            </a:pPr>
            <a:r>
              <a:rPr lang="en-GB" dirty="0">
                <a:solidFill>
                  <a:srgbClr val="595959"/>
                </a:solidFill>
                <a:latin typeface="+mn-lt"/>
                <a:ea typeface="Rubik"/>
                <a:cs typeface="Rubik"/>
                <a:sym typeface="Rubik"/>
              </a:rPr>
              <a:t>Lorem ipsum </a:t>
            </a:r>
            <a:r>
              <a:rPr lang="en-GB" dirty="0" err="1">
                <a:solidFill>
                  <a:srgbClr val="595959"/>
                </a:solidFill>
                <a:latin typeface="+mn-lt"/>
                <a:ea typeface="Rubik"/>
                <a:cs typeface="Rubik"/>
                <a:sym typeface="Rubik"/>
              </a:rPr>
              <a:t>dolor</a:t>
            </a:r>
            <a:r>
              <a:rPr lang="en-GB" dirty="0">
                <a:solidFill>
                  <a:srgbClr val="595959"/>
                </a:solidFill>
                <a:latin typeface="+mn-lt"/>
                <a:ea typeface="Rubik"/>
                <a:cs typeface="Rubik"/>
                <a:sym typeface="Rubik"/>
              </a:rPr>
              <a:t> sit </a:t>
            </a:r>
            <a:r>
              <a:rPr lang="en-GB" dirty="0" err="1">
                <a:solidFill>
                  <a:srgbClr val="595959"/>
                </a:solidFill>
                <a:latin typeface="+mn-lt"/>
                <a:ea typeface="Rubik"/>
                <a:cs typeface="Rubik"/>
                <a:sym typeface="Rubik"/>
              </a:rPr>
              <a:t>amet</a:t>
            </a:r>
            <a:r>
              <a:rPr lang="en-GB" dirty="0">
                <a:solidFill>
                  <a:srgbClr val="595959"/>
                </a:solidFill>
                <a:latin typeface="+mn-lt"/>
                <a:ea typeface="Rubik"/>
                <a:cs typeface="Rubik"/>
                <a:sym typeface="Rubik"/>
              </a:rPr>
              <a:t>, </a:t>
            </a:r>
            <a:r>
              <a:rPr lang="en-GB" dirty="0" err="1">
                <a:solidFill>
                  <a:srgbClr val="595959"/>
                </a:solidFill>
                <a:latin typeface="+mn-lt"/>
                <a:ea typeface="Rubik"/>
                <a:cs typeface="Rubik"/>
                <a:sym typeface="Rubik"/>
              </a:rPr>
              <a:t>consectetur</a:t>
            </a:r>
            <a:r>
              <a:rPr lang="en-GB" dirty="0">
                <a:solidFill>
                  <a:srgbClr val="595959"/>
                </a:solidFill>
                <a:latin typeface="+mn-lt"/>
                <a:ea typeface="Rubik"/>
                <a:cs typeface="Rubik"/>
                <a:sym typeface="Rubik"/>
              </a:rPr>
              <a:t> </a:t>
            </a:r>
            <a:r>
              <a:rPr lang="en-GB" dirty="0" err="1">
                <a:solidFill>
                  <a:srgbClr val="595959"/>
                </a:solidFill>
                <a:latin typeface="+mn-lt"/>
                <a:ea typeface="Rubik"/>
                <a:cs typeface="Rubik"/>
                <a:sym typeface="Rubik"/>
              </a:rPr>
              <a:t>adipiscing</a:t>
            </a:r>
            <a:r>
              <a:rPr lang="en-GB" dirty="0">
                <a:solidFill>
                  <a:srgbClr val="595959"/>
                </a:solidFill>
                <a:latin typeface="+mn-lt"/>
                <a:ea typeface="Rubik"/>
                <a:cs typeface="Rubik"/>
                <a:sym typeface="Rubik"/>
              </a:rPr>
              <a:t> </a:t>
            </a:r>
            <a:r>
              <a:rPr lang="en-GB" dirty="0" err="1">
                <a:solidFill>
                  <a:srgbClr val="595959"/>
                </a:solidFill>
                <a:latin typeface="+mn-lt"/>
                <a:ea typeface="Rubik"/>
                <a:cs typeface="Rubik"/>
                <a:sym typeface="Rubik"/>
              </a:rPr>
              <a:t>elit</a:t>
            </a:r>
            <a:r>
              <a:rPr lang="en-GB" dirty="0">
                <a:solidFill>
                  <a:srgbClr val="595959"/>
                </a:solidFill>
                <a:latin typeface="+mn-lt"/>
                <a:ea typeface="Rubik"/>
                <a:cs typeface="Rubik"/>
                <a:sym typeface="Rubik"/>
              </a:rPr>
              <a:t>, </a:t>
            </a:r>
            <a:r>
              <a:rPr lang="en-GB" dirty="0" err="1">
                <a:solidFill>
                  <a:srgbClr val="595959"/>
                </a:solidFill>
                <a:latin typeface="+mn-lt"/>
                <a:ea typeface="Rubik"/>
                <a:cs typeface="Rubik"/>
                <a:sym typeface="Rubik"/>
              </a:rPr>
              <a:t>sed</a:t>
            </a:r>
            <a:r>
              <a:rPr lang="en-GB" dirty="0">
                <a:solidFill>
                  <a:srgbClr val="595959"/>
                </a:solidFill>
                <a:latin typeface="+mn-lt"/>
                <a:ea typeface="Rubik"/>
                <a:cs typeface="Rubik"/>
                <a:sym typeface="Rubik"/>
              </a:rPr>
              <a:t> do </a:t>
            </a:r>
            <a:r>
              <a:rPr lang="en-GB" dirty="0" err="1">
                <a:solidFill>
                  <a:srgbClr val="595959"/>
                </a:solidFill>
                <a:latin typeface="+mn-lt"/>
                <a:ea typeface="Rubik"/>
                <a:cs typeface="Rubik"/>
                <a:sym typeface="Rubik"/>
              </a:rPr>
              <a:t>eiusmod</a:t>
            </a:r>
            <a:r>
              <a:rPr lang="en-GB" dirty="0">
                <a:solidFill>
                  <a:srgbClr val="595959"/>
                </a:solidFill>
                <a:latin typeface="+mn-lt"/>
                <a:ea typeface="Rubik"/>
                <a:cs typeface="Rubik"/>
                <a:sym typeface="Rubik"/>
              </a:rPr>
              <a:t> </a:t>
            </a:r>
            <a:r>
              <a:rPr lang="en-GB" dirty="0" err="1">
                <a:solidFill>
                  <a:srgbClr val="595959"/>
                </a:solidFill>
                <a:latin typeface="+mn-lt"/>
                <a:ea typeface="Rubik"/>
                <a:cs typeface="Rubik"/>
                <a:sym typeface="Rubik"/>
              </a:rPr>
              <a:t>tempor</a:t>
            </a:r>
            <a:r>
              <a:rPr lang="en-GB" dirty="0">
                <a:solidFill>
                  <a:srgbClr val="595959"/>
                </a:solidFill>
                <a:latin typeface="+mn-lt"/>
                <a:ea typeface="Rubik"/>
                <a:cs typeface="Rubik"/>
                <a:sym typeface="Rubik"/>
              </a:rPr>
              <a:t> </a:t>
            </a:r>
            <a:r>
              <a:rPr lang="en-GB" dirty="0" err="1">
                <a:solidFill>
                  <a:srgbClr val="595959"/>
                </a:solidFill>
                <a:latin typeface="+mn-lt"/>
                <a:ea typeface="Rubik"/>
                <a:cs typeface="Rubik"/>
                <a:sym typeface="Rubik"/>
              </a:rPr>
              <a:t>incididunt</a:t>
            </a:r>
            <a:r>
              <a:rPr lang="en-GB" dirty="0">
                <a:solidFill>
                  <a:srgbClr val="595959"/>
                </a:solidFill>
                <a:latin typeface="+mn-lt"/>
                <a:ea typeface="Rubik"/>
                <a:cs typeface="Rubik"/>
                <a:sym typeface="Rubik"/>
              </a:rPr>
              <a:t> </a:t>
            </a:r>
            <a:r>
              <a:rPr lang="en-GB" dirty="0" err="1">
                <a:solidFill>
                  <a:srgbClr val="595959"/>
                </a:solidFill>
                <a:latin typeface="+mn-lt"/>
                <a:ea typeface="Rubik"/>
                <a:cs typeface="Rubik"/>
                <a:sym typeface="Rubik"/>
              </a:rPr>
              <a:t>ut</a:t>
            </a:r>
            <a:r>
              <a:rPr lang="en-GB" dirty="0">
                <a:solidFill>
                  <a:srgbClr val="595959"/>
                </a:solidFill>
                <a:latin typeface="+mn-lt"/>
                <a:ea typeface="Rubik"/>
                <a:cs typeface="Rubik"/>
                <a:sym typeface="Rubik"/>
              </a:rPr>
              <a:t> </a:t>
            </a:r>
            <a:r>
              <a:rPr lang="en-GB" dirty="0" err="1">
                <a:solidFill>
                  <a:srgbClr val="595959"/>
                </a:solidFill>
                <a:latin typeface="+mn-lt"/>
                <a:ea typeface="Rubik"/>
                <a:cs typeface="Rubik"/>
                <a:sym typeface="Rubik"/>
              </a:rPr>
              <a:t>labore</a:t>
            </a:r>
            <a:r>
              <a:rPr lang="en-GB" dirty="0">
                <a:solidFill>
                  <a:srgbClr val="595959"/>
                </a:solidFill>
                <a:latin typeface="+mn-lt"/>
                <a:ea typeface="Rubik"/>
                <a:cs typeface="Rubik"/>
                <a:sym typeface="Rubik"/>
              </a:rPr>
              <a:t> et dolore magna </a:t>
            </a:r>
            <a:r>
              <a:rPr lang="en-GB" dirty="0" err="1">
                <a:solidFill>
                  <a:srgbClr val="595959"/>
                </a:solidFill>
                <a:latin typeface="+mn-lt"/>
                <a:ea typeface="Rubik"/>
                <a:cs typeface="Rubik"/>
                <a:sym typeface="Rubik"/>
              </a:rPr>
              <a:t>aliqua</a:t>
            </a:r>
            <a:r>
              <a:rPr lang="en-GB" dirty="0">
                <a:solidFill>
                  <a:srgbClr val="595959"/>
                </a:solidFill>
                <a:latin typeface="+mn-lt"/>
                <a:ea typeface="Rubik"/>
                <a:cs typeface="Rubik"/>
                <a:sym typeface="Rubik"/>
              </a:rPr>
              <a:t>. Ut </a:t>
            </a:r>
            <a:r>
              <a:rPr lang="en-GB" dirty="0" err="1">
                <a:solidFill>
                  <a:srgbClr val="595959"/>
                </a:solidFill>
                <a:latin typeface="+mn-lt"/>
                <a:ea typeface="Rubik"/>
                <a:cs typeface="Rubik"/>
                <a:sym typeface="Rubik"/>
              </a:rPr>
              <a:t>enim</a:t>
            </a:r>
            <a:r>
              <a:rPr lang="en-GB" dirty="0">
                <a:solidFill>
                  <a:srgbClr val="595959"/>
                </a:solidFill>
                <a:latin typeface="+mn-lt"/>
                <a:ea typeface="Rubik"/>
                <a:cs typeface="Rubik"/>
                <a:sym typeface="Rubik"/>
              </a:rPr>
              <a:t> ad minim </a:t>
            </a:r>
            <a:r>
              <a:rPr lang="en-GB" dirty="0" err="1">
                <a:solidFill>
                  <a:srgbClr val="595959"/>
                </a:solidFill>
                <a:latin typeface="+mn-lt"/>
                <a:ea typeface="Rubik"/>
                <a:cs typeface="Rubik"/>
                <a:sym typeface="Rubik"/>
              </a:rPr>
              <a:t>veniam</a:t>
            </a:r>
            <a:r>
              <a:rPr lang="en-GB" dirty="0">
                <a:solidFill>
                  <a:srgbClr val="595959"/>
                </a:solidFill>
                <a:latin typeface="+mn-lt"/>
                <a:ea typeface="Rubik"/>
                <a:cs typeface="Rubik"/>
                <a:sym typeface="Rubik"/>
              </a:rPr>
              <a:t>, </a:t>
            </a:r>
            <a:r>
              <a:rPr lang="en-GB" dirty="0" err="1">
                <a:solidFill>
                  <a:srgbClr val="595959"/>
                </a:solidFill>
                <a:latin typeface="+mn-lt"/>
                <a:ea typeface="Rubik"/>
                <a:cs typeface="Rubik"/>
                <a:sym typeface="Rubik"/>
              </a:rPr>
              <a:t>quis</a:t>
            </a:r>
            <a:r>
              <a:rPr lang="en-GB" dirty="0">
                <a:solidFill>
                  <a:srgbClr val="595959"/>
                </a:solidFill>
                <a:latin typeface="+mn-lt"/>
                <a:ea typeface="Rubik"/>
                <a:cs typeface="Rubik"/>
                <a:sym typeface="Rubik"/>
              </a:rPr>
              <a:t> </a:t>
            </a:r>
            <a:r>
              <a:rPr lang="en-GB" dirty="0" err="1">
                <a:solidFill>
                  <a:srgbClr val="595959"/>
                </a:solidFill>
                <a:latin typeface="+mn-lt"/>
                <a:ea typeface="Rubik"/>
                <a:cs typeface="Rubik"/>
                <a:sym typeface="Rubik"/>
              </a:rPr>
              <a:t>nostrud</a:t>
            </a:r>
            <a:r>
              <a:rPr lang="en-GB" dirty="0">
                <a:solidFill>
                  <a:srgbClr val="595959"/>
                </a:solidFill>
                <a:latin typeface="+mn-lt"/>
                <a:ea typeface="Rubik"/>
                <a:cs typeface="Rubik"/>
                <a:sym typeface="Rubik"/>
              </a:rPr>
              <a:t> exercitation </a:t>
            </a:r>
            <a:r>
              <a:rPr lang="en-GB" dirty="0" err="1">
                <a:solidFill>
                  <a:srgbClr val="595959"/>
                </a:solidFill>
                <a:latin typeface="+mn-lt"/>
                <a:ea typeface="Rubik"/>
                <a:cs typeface="Rubik"/>
                <a:sym typeface="Rubik"/>
              </a:rPr>
              <a:t>ullamco</a:t>
            </a:r>
            <a:r>
              <a:rPr lang="en-GB" dirty="0">
                <a:solidFill>
                  <a:srgbClr val="595959"/>
                </a:solidFill>
                <a:latin typeface="+mn-lt"/>
                <a:ea typeface="Rubik"/>
                <a:cs typeface="Rubik"/>
                <a:sym typeface="Rubik"/>
              </a:rPr>
              <a:t> </a:t>
            </a:r>
            <a:r>
              <a:rPr lang="en-GB" dirty="0" err="1">
                <a:solidFill>
                  <a:srgbClr val="595959"/>
                </a:solidFill>
                <a:latin typeface="+mn-lt"/>
                <a:ea typeface="Rubik"/>
                <a:cs typeface="Rubik"/>
                <a:sym typeface="Rubik"/>
              </a:rPr>
              <a:t>laboris</a:t>
            </a:r>
            <a:r>
              <a:rPr lang="en-GB" dirty="0">
                <a:solidFill>
                  <a:srgbClr val="595959"/>
                </a:solidFill>
                <a:latin typeface="+mn-lt"/>
                <a:ea typeface="Rubik"/>
                <a:cs typeface="Rubik"/>
                <a:sym typeface="Rubik"/>
              </a:rPr>
              <a:t> nisi </a:t>
            </a:r>
            <a:r>
              <a:rPr lang="en-GB" dirty="0" err="1">
                <a:solidFill>
                  <a:srgbClr val="595959"/>
                </a:solidFill>
                <a:latin typeface="+mn-lt"/>
                <a:ea typeface="Rubik"/>
                <a:cs typeface="Rubik"/>
                <a:sym typeface="Rubik"/>
              </a:rPr>
              <a:t>ut</a:t>
            </a:r>
            <a:r>
              <a:rPr lang="en-GB" dirty="0">
                <a:solidFill>
                  <a:srgbClr val="595959"/>
                </a:solidFill>
                <a:latin typeface="+mn-lt"/>
                <a:ea typeface="Rubik"/>
                <a:cs typeface="Rubik"/>
                <a:sym typeface="Rubik"/>
              </a:rPr>
              <a:t> </a:t>
            </a:r>
            <a:r>
              <a:rPr lang="en-GB" dirty="0" err="1">
                <a:solidFill>
                  <a:srgbClr val="595959"/>
                </a:solidFill>
                <a:latin typeface="+mn-lt"/>
                <a:ea typeface="Rubik"/>
                <a:cs typeface="Rubik"/>
                <a:sym typeface="Rubik"/>
              </a:rPr>
              <a:t>aliquip</a:t>
            </a:r>
            <a:r>
              <a:rPr lang="en-GB" dirty="0">
                <a:solidFill>
                  <a:srgbClr val="595959"/>
                </a:solidFill>
                <a:latin typeface="+mn-lt"/>
                <a:ea typeface="Rubik"/>
                <a:cs typeface="Rubik"/>
                <a:sym typeface="Rubik"/>
              </a:rPr>
              <a:t> ex </a:t>
            </a:r>
            <a:r>
              <a:rPr lang="en-GB" dirty="0" err="1">
                <a:solidFill>
                  <a:srgbClr val="595959"/>
                </a:solidFill>
                <a:latin typeface="+mn-lt"/>
                <a:ea typeface="Rubik"/>
                <a:cs typeface="Rubik"/>
                <a:sym typeface="Rubik"/>
              </a:rPr>
              <a:t>ea</a:t>
            </a:r>
            <a:r>
              <a:rPr lang="en-GB" dirty="0">
                <a:solidFill>
                  <a:srgbClr val="595959"/>
                </a:solidFill>
                <a:latin typeface="+mn-lt"/>
                <a:ea typeface="Rubik"/>
                <a:cs typeface="Rubik"/>
                <a:sym typeface="Rubik"/>
              </a:rPr>
              <a:t> </a:t>
            </a:r>
            <a:r>
              <a:rPr lang="en-GB" dirty="0" err="1">
                <a:solidFill>
                  <a:srgbClr val="595959"/>
                </a:solidFill>
                <a:latin typeface="+mn-lt"/>
                <a:ea typeface="Rubik"/>
                <a:cs typeface="Rubik"/>
                <a:sym typeface="Rubik"/>
              </a:rPr>
              <a:t>commodo</a:t>
            </a:r>
            <a:r>
              <a:rPr lang="en-GB" dirty="0">
                <a:solidFill>
                  <a:srgbClr val="595959"/>
                </a:solidFill>
                <a:latin typeface="+mn-lt"/>
                <a:ea typeface="Rubik"/>
                <a:cs typeface="Rubik"/>
                <a:sym typeface="Rubik"/>
              </a:rPr>
              <a:t> </a:t>
            </a:r>
            <a:r>
              <a:rPr lang="en-GB" dirty="0" err="1">
                <a:solidFill>
                  <a:srgbClr val="595959"/>
                </a:solidFill>
                <a:latin typeface="+mn-lt"/>
                <a:ea typeface="Rubik"/>
                <a:cs typeface="Rubik"/>
                <a:sym typeface="Rubik"/>
              </a:rPr>
              <a:t>consequat</a:t>
            </a:r>
            <a:r>
              <a:rPr lang="en-GB" dirty="0">
                <a:solidFill>
                  <a:srgbClr val="595959"/>
                </a:solidFill>
                <a:latin typeface="+mn-lt"/>
                <a:ea typeface="Rubik"/>
                <a:cs typeface="Rubik"/>
                <a:sym typeface="Rubik"/>
              </a:rPr>
              <a:t>.</a:t>
            </a:r>
            <a:endParaRPr lang="en-GB" sz="1100" dirty="0">
              <a:solidFill>
                <a:srgbClr val="595959"/>
              </a:solidFill>
              <a:latin typeface="+mn-lt"/>
              <a:ea typeface="Rubik"/>
              <a:cs typeface="Rubik"/>
              <a:sym typeface="Rubik"/>
            </a:endParaRPr>
          </a:p>
        </p:txBody>
      </p:sp>
      <p:sp>
        <p:nvSpPr>
          <p:cNvPr id="192" name="Google Shape;192;p11"/>
          <p:cNvSpPr txBox="1"/>
          <p:nvPr/>
        </p:nvSpPr>
        <p:spPr>
          <a:xfrm>
            <a:off x="1348132" y="814307"/>
            <a:ext cx="7174076" cy="713197"/>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chemeClr val="dk1"/>
              </a:buClr>
              <a:buSzPts val="4400"/>
              <a:buFont typeface="Calibri"/>
              <a:buNone/>
            </a:pPr>
            <a:r>
              <a:rPr lang="en-GB" sz="4000" b="1" i="0" u="none" strike="noStrike" cap="none" dirty="0">
                <a:solidFill>
                  <a:srgbClr val="5A558D"/>
                </a:solidFill>
                <a:latin typeface="+mn-lt"/>
                <a:ea typeface="Playfair Display"/>
                <a:cs typeface="Playfair Display"/>
                <a:sym typeface="Playfair Display"/>
              </a:rPr>
              <a:t>Title</a:t>
            </a:r>
            <a:endParaRPr sz="4000" b="1" i="0" u="none" strike="noStrike" cap="none" dirty="0">
              <a:solidFill>
                <a:srgbClr val="5A558D"/>
              </a:solidFill>
              <a:latin typeface="+mn-lt"/>
              <a:ea typeface="Playfair Display"/>
              <a:cs typeface="Playfair Display"/>
              <a:sym typeface="Playfair Display"/>
            </a:endParaRPr>
          </a:p>
        </p:txBody>
      </p:sp>
      <p:pic>
        <p:nvPicPr>
          <p:cNvPr id="193" name="Google Shape;193;p11" descr="C:\Users\gelya\OneDrive\Рабочий стол\A_web_scholarship_head-01.png"/>
          <p:cNvPicPr preferRelativeResize="0"/>
          <p:nvPr/>
        </p:nvPicPr>
        <p:blipFill rotWithShape="1">
          <a:blip r:embed="rId4">
            <a:alphaModFix/>
          </a:blip>
          <a:srcRect/>
          <a:stretch/>
        </p:blipFill>
        <p:spPr>
          <a:xfrm>
            <a:off x="6388738" y="2132856"/>
            <a:ext cx="5803262" cy="4725144"/>
          </a:xfrm>
          <a:prstGeom prst="rect">
            <a:avLst/>
          </a:prstGeom>
          <a:noFill/>
          <a:ln>
            <a:noFill/>
          </a:ln>
        </p:spPr>
      </p:pic>
      <p:pic>
        <p:nvPicPr>
          <p:cNvPr id="194" name="Google Shape;194;p11"/>
          <p:cNvPicPr preferRelativeResize="0"/>
          <p:nvPr/>
        </p:nvPicPr>
        <p:blipFill rotWithShape="1">
          <a:blip r:embed="rId5">
            <a:alphaModFix/>
          </a:blip>
          <a:srcRect/>
          <a:stretch/>
        </p:blipFill>
        <p:spPr>
          <a:xfrm>
            <a:off x="7744943" y="-375586"/>
            <a:ext cx="1925223" cy="154649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E5FAF2"/>
        </a:solidFill>
        <a:effectLst/>
      </p:bgPr>
    </p:bg>
    <p:spTree>
      <p:nvGrpSpPr>
        <p:cNvPr id="1" name="Shape 215"/>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pic>
        <p:nvPicPr>
          <p:cNvPr id="91" name="Google Shape;91;p1" descr="D:\Beetroot_work\Logo\BA_Logo-01.png"/>
          <p:cNvPicPr preferRelativeResize="0"/>
          <p:nvPr/>
        </p:nvPicPr>
        <p:blipFill rotWithShape="1">
          <a:blip r:embed="rId3">
            <a:alphaModFix/>
          </a:blip>
          <a:srcRect/>
          <a:stretch/>
        </p:blipFill>
        <p:spPr>
          <a:xfrm>
            <a:off x="9310394" y="473512"/>
            <a:ext cx="2402230" cy="1083280"/>
          </a:xfrm>
          <a:prstGeom prst="rect">
            <a:avLst/>
          </a:prstGeom>
          <a:noFill/>
          <a:ln>
            <a:noFill/>
          </a:ln>
        </p:spPr>
      </p:pic>
      <p:sp>
        <p:nvSpPr>
          <p:cNvPr id="92" name="Google Shape;92;p1"/>
          <p:cNvSpPr txBox="1"/>
          <p:nvPr/>
        </p:nvSpPr>
        <p:spPr>
          <a:xfrm>
            <a:off x="205777" y="1076516"/>
            <a:ext cx="4683723" cy="1897243"/>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chemeClr val="dk1"/>
              </a:buClr>
              <a:buSzPts val="4400"/>
              <a:buFont typeface="Calibri"/>
              <a:buNone/>
            </a:pPr>
            <a:r>
              <a:rPr lang="en-GB" sz="4800" b="1" i="0" u="none" strike="noStrike" cap="none" dirty="0">
                <a:solidFill>
                  <a:srgbClr val="F1B828"/>
                </a:solidFill>
                <a:latin typeface="+mj-lt"/>
                <a:ea typeface="Playfair Display"/>
                <a:cs typeface="Playfair Display"/>
                <a:sym typeface="Playfair Display"/>
              </a:rPr>
              <a:t>SEO</a:t>
            </a:r>
            <a:endParaRPr lang="ru-RU" sz="4800" b="1" i="0" u="none" strike="noStrike" cap="none" dirty="0">
              <a:solidFill>
                <a:srgbClr val="F1B828"/>
              </a:solidFill>
              <a:latin typeface="+mj-lt"/>
              <a:ea typeface="Playfair Display"/>
              <a:cs typeface="Playfair Display"/>
              <a:sym typeface="Playfair Display"/>
            </a:endParaRPr>
          </a:p>
          <a:p>
            <a:pPr marL="0" marR="0" lvl="0" indent="0" algn="l" rtl="0">
              <a:lnSpc>
                <a:spcPct val="90000"/>
              </a:lnSpc>
              <a:spcBef>
                <a:spcPts val="0"/>
              </a:spcBef>
              <a:spcAft>
                <a:spcPts val="0"/>
              </a:spcAft>
              <a:buClr>
                <a:schemeClr val="dk1"/>
              </a:buClr>
              <a:buSzPts val="4400"/>
              <a:buFont typeface="Calibri"/>
              <a:buNone/>
            </a:pPr>
            <a:r>
              <a:rPr lang="en-GB" sz="4800" b="1" i="0" u="none" strike="noStrike" cap="none" dirty="0">
                <a:solidFill>
                  <a:srgbClr val="F1B828"/>
                </a:solidFill>
                <a:latin typeface="+mj-lt"/>
                <a:ea typeface="Playfair Display"/>
                <a:cs typeface="Playfair Display"/>
                <a:sym typeface="Playfair Display"/>
              </a:rPr>
              <a:t>For</a:t>
            </a:r>
            <a:r>
              <a:rPr lang="ru-RU" sz="4800" b="1" i="0" u="none" strike="noStrike" cap="none" dirty="0">
                <a:solidFill>
                  <a:srgbClr val="F1B828"/>
                </a:solidFill>
                <a:latin typeface="+mj-lt"/>
                <a:ea typeface="Playfair Display"/>
                <a:cs typeface="Playfair Display"/>
                <a:sym typeface="Playfair Display"/>
              </a:rPr>
              <a:t> </a:t>
            </a:r>
            <a:r>
              <a:rPr lang="en-GB" sz="4800" b="1" i="0" u="none" strike="noStrike" cap="none" dirty="0">
                <a:solidFill>
                  <a:srgbClr val="F1B828"/>
                </a:solidFill>
                <a:latin typeface="+mj-lt"/>
                <a:ea typeface="Playfair Display"/>
                <a:cs typeface="Playfair Display"/>
                <a:sym typeface="Playfair Display"/>
              </a:rPr>
              <a:t>developer</a:t>
            </a:r>
          </a:p>
        </p:txBody>
      </p:sp>
      <p:grpSp>
        <p:nvGrpSpPr>
          <p:cNvPr id="3" name="Группа 2">
            <a:extLst>
              <a:ext uri="{FF2B5EF4-FFF2-40B4-BE49-F238E27FC236}">
                <a16:creationId xmlns:a16="http://schemas.microsoft.com/office/drawing/2014/main" id="{3E61A98E-7AA4-48B4-B833-4E78C976A76C}"/>
              </a:ext>
            </a:extLst>
          </p:cNvPr>
          <p:cNvGrpSpPr/>
          <p:nvPr/>
        </p:nvGrpSpPr>
        <p:grpSpPr>
          <a:xfrm>
            <a:off x="0" y="1030387"/>
            <a:ext cx="12299959" cy="5827613"/>
            <a:chOff x="0" y="1030387"/>
            <a:chExt cx="12299959" cy="5827613"/>
          </a:xfrm>
        </p:grpSpPr>
        <p:pic>
          <p:nvPicPr>
            <p:cNvPr id="93" name="Google Shape;93;p1"/>
            <p:cNvPicPr preferRelativeResize="0"/>
            <p:nvPr/>
          </p:nvPicPr>
          <p:blipFill rotWithShape="1">
            <a:blip r:embed="rId4">
              <a:alphaModFix/>
            </a:blip>
            <a:srcRect/>
            <a:stretch/>
          </p:blipFill>
          <p:spPr>
            <a:xfrm>
              <a:off x="0" y="3429000"/>
              <a:ext cx="9637390" cy="3429000"/>
            </a:xfrm>
            <a:prstGeom prst="rect">
              <a:avLst/>
            </a:prstGeom>
            <a:noFill/>
            <a:ln>
              <a:noFill/>
            </a:ln>
          </p:spPr>
        </p:pic>
        <p:pic>
          <p:nvPicPr>
            <p:cNvPr id="95" name="Google Shape;95;p1" descr="C:\Users\gelya\OneDrive\Рабочий стол\A_web_partnership-02.png"/>
            <p:cNvPicPr preferRelativeResize="0"/>
            <p:nvPr/>
          </p:nvPicPr>
          <p:blipFill rotWithShape="1">
            <a:blip r:embed="rId5">
              <a:alphaModFix/>
            </a:blip>
            <a:srcRect/>
            <a:stretch/>
          </p:blipFill>
          <p:spPr>
            <a:xfrm>
              <a:off x="6224290" y="1030387"/>
              <a:ext cx="6075669" cy="5372373"/>
            </a:xfrm>
            <a:prstGeom prst="rect">
              <a:avLst/>
            </a:prstGeom>
            <a:noFill/>
            <a:ln>
              <a:noFill/>
            </a:ln>
          </p:spPr>
        </p:pic>
      </p:grpSp>
      <p:sp>
        <p:nvSpPr>
          <p:cNvPr id="8" name="CustomShape 4">
            <a:extLst>
              <a:ext uri="{FF2B5EF4-FFF2-40B4-BE49-F238E27FC236}">
                <a16:creationId xmlns:a16="http://schemas.microsoft.com/office/drawing/2014/main" id="{38136B07-3FDA-4115-877D-927B9897302A}"/>
              </a:ext>
            </a:extLst>
          </p:cNvPr>
          <p:cNvSpPr/>
          <p:nvPr/>
        </p:nvSpPr>
        <p:spPr>
          <a:xfrm>
            <a:off x="211980" y="129352"/>
            <a:ext cx="3721320" cy="68832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ctr">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mn-lt"/>
                <a:ea typeface="+mn-ea"/>
                <a:cs typeface="+mn-cs"/>
                <a:sym typeface="Arial"/>
              </a:defRPr>
            </a:lvl9pPr>
          </a:lstStyle>
          <a:p>
            <a:pPr>
              <a:lnSpc>
                <a:spcPct val="100000"/>
              </a:lnSpc>
              <a:tabLst>
                <a:tab pos="0" algn="l"/>
              </a:tabLst>
            </a:pPr>
            <a:r>
              <a:rPr lang="en-US" sz="3600" b="1" strike="noStrike" spc="-1" dirty="0">
                <a:solidFill>
                  <a:srgbClr val="91CFB8"/>
                </a:solidFill>
                <a:latin typeface="Arial"/>
                <a:ea typeface="Playfair Display"/>
              </a:rPr>
              <a:t>Lesson #</a:t>
            </a:r>
            <a:r>
              <a:rPr lang="ru-RU" sz="3600" b="1" spc="-1" dirty="0">
                <a:solidFill>
                  <a:srgbClr val="91CFB8"/>
                </a:solidFill>
                <a:latin typeface="Arial"/>
                <a:ea typeface="Playfair Display"/>
              </a:rPr>
              <a:t>23</a:t>
            </a:r>
            <a:endParaRPr lang="ru-RU" sz="3600" b="0" strike="noStrike" spc="-1" dirty="0">
              <a:latin typeface="Arial"/>
            </a:endParaRPr>
          </a:p>
        </p:txBody>
      </p:sp>
      <p:sp>
        <p:nvSpPr>
          <p:cNvPr id="10" name="TextBox 9">
            <a:extLst>
              <a:ext uri="{FF2B5EF4-FFF2-40B4-BE49-F238E27FC236}">
                <a16:creationId xmlns:a16="http://schemas.microsoft.com/office/drawing/2014/main" id="{6D60C9A4-5201-4C7C-B9E8-9D5E881888EC}"/>
              </a:ext>
            </a:extLst>
          </p:cNvPr>
          <p:cNvSpPr txBox="1"/>
          <p:nvPr/>
        </p:nvSpPr>
        <p:spPr>
          <a:xfrm>
            <a:off x="205995" y="3553034"/>
            <a:ext cx="6075669" cy="2721001"/>
          </a:xfrm>
          <a:prstGeom prst="rect">
            <a:avLst/>
          </a:prstGeom>
          <a:noFill/>
        </p:spPr>
        <p:txBody>
          <a:bodyPr wrap="square">
            <a:spAutoFit/>
          </a:bodyPr>
          <a:lstStyle/>
          <a:p>
            <a:pPr marL="0" marR="0" lvl="0" indent="0" algn="l" rtl="0">
              <a:lnSpc>
                <a:spcPct val="120000"/>
              </a:lnSpc>
              <a:spcBef>
                <a:spcPts val="0"/>
              </a:spcBef>
              <a:spcAft>
                <a:spcPts val="0"/>
              </a:spcAft>
              <a:buClr>
                <a:srgbClr val="000000"/>
              </a:buClr>
              <a:buSzPts val="2000"/>
              <a:buFont typeface="Arial"/>
              <a:buNone/>
            </a:pPr>
            <a:r>
              <a:rPr lang="en-US" sz="1800" dirty="0">
                <a:solidFill>
                  <a:schemeClr val="tx1">
                    <a:lumMod val="65000"/>
                    <a:lumOff val="35000"/>
                  </a:schemeClr>
                </a:solidFill>
                <a:latin typeface="+mj-lt"/>
                <a:ea typeface="Rubik"/>
                <a:cs typeface="Rubik"/>
                <a:sym typeface="Rubik"/>
              </a:rPr>
              <a:t>Lesson plan:</a:t>
            </a:r>
            <a:endParaRPr lang="ru-RU" sz="1800" dirty="0">
              <a:solidFill>
                <a:schemeClr val="tx1">
                  <a:lumMod val="65000"/>
                  <a:lumOff val="35000"/>
                </a:schemeClr>
              </a:solidFill>
              <a:latin typeface="+mj-lt"/>
              <a:ea typeface="Rubik"/>
              <a:cs typeface="Rubik"/>
              <a:sym typeface="Rubik"/>
            </a:endParaRPr>
          </a:p>
          <a:p>
            <a:pPr marL="457200" marR="0" lvl="0" indent="-457200" algn="l" rtl="0">
              <a:lnSpc>
                <a:spcPct val="120000"/>
              </a:lnSpc>
              <a:spcBef>
                <a:spcPts val="0"/>
              </a:spcBef>
              <a:spcAft>
                <a:spcPts val="0"/>
              </a:spcAft>
              <a:buClr>
                <a:srgbClr val="000000"/>
              </a:buClr>
              <a:buSzPts val="2000"/>
              <a:buFont typeface="+mj-lt"/>
              <a:buAutoNum type="arabicPeriod"/>
            </a:pPr>
            <a:r>
              <a:rPr lang="ru-RU" sz="1800" dirty="0">
                <a:solidFill>
                  <a:schemeClr val="tx1">
                    <a:lumMod val="65000"/>
                    <a:lumOff val="35000"/>
                  </a:schemeClr>
                </a:solidFill>
                <a:latin typeface="+mj-lt"/>
                <a:ea typeface="Rubik"/>
                <a:cs typeface="Rubik"/>
                <a:sym typeface="Rubik"/>
              </a:rPr>
              <a:t>Что такое </a:t>
            </a:r>
            <a:r>
              <a:rPr lang="en-US" sz="1800" dirty="0">
                <a:solidFill>
                  <a:schemeClr val="tx1">
                    <a:lumMod val="65000"/>
                    <a:lumOff val="35000"/>
                  </a:schemeClr>
                </a:solidFill>
                <a:latin typeface="+mj-lt"/>
                <a:ea typeface="Rubik"/>
                <a:cs typeface="Rubik"/>
                <a:sym typeface="Rubik"/>
                <a:hlinkClick r:id="rId6"/>
              </a:rPr>
              <a:t>SEO </a:t>
            </a:r>
            <a:r>
              <a:rPr lang="ru-RU" sz="1800" dirty="0">
                <a:solidFill>
                  <a:schemeClr val="tx1">
                    <a:lumMod val="65000"/>
                    <a:lumOff val="35000"/>
                  </a:schemeClr>
                </a:solidFill>
                <a:latin typeface="+mj-lt"/>
                <a:ea typeface="Rubik"/>
                <a:cs typeface="Rubik"/>
                <a:sym typeface="Rubik"/>
                <a:hlinkClick r:id="rId6"/>
              </a:rPr>
              <a:t>оптимизация</a:t>
            </a:r>
            <a:endParaRPr lang="en-US" sz="1800" dirty="0">
              <a:solidFill>
                <a:schemeClr val="tx1">
                  <a:lumMod val="65000"/>
                  <a:lumOff val="35000"/>
                </a:schemeClr>
              </a:solidFill>
              <a:latin typeface="+mj-lt"/>
              <a:ea typeface="Rubik"/>
              <a:cs typeface="Rubik"/>
              <a:sym typeface="Rubik"/>
            </a:endParaRPr>
          </a:p>
          <a:p>
            <a:pPr marL="457200" marR="0" lvl="0" indent="-457200" algn="l" rtl="0">
              <a:lnSpc>
                <a:spcPct val="120000"/>
              </a:lnSpc>
              <a:spcBef>
                <a:spcPts val="0"/>
              </a:spcBef>
              <a:spcAft>
                <a:spcPts val="0"/>
              </a:spcAft>
              <a:buClr>
                <a:srgbClr val="000000"/>
              </a:buClr>
              <a:buSzPts val="2000"/>
              <a:buFont typeface="+mj-lt"/>
              <a:buAutoNum type="arabicPeriod"/>
            </a:pPr>
            <a:r>
              <a:rPr lang="ru-RU" sz="1800" dirty="0">
                <a:solidFill>
                  <a:schemeClr val="tx1">
                    <a:lumMod val="65000"/>
                    <a:lumOff val="35000"/>
                  </a:schemeClr>
                </a:solidFill>
                <a:latin typeface="+mj-lt"/>
                <a:ea typeface="Rubik"/>
                <a:cs typeface="Rubik"/>
                <a:sym typeface="Rubik"/>
              </a:rPr>
              <a:t>Основные требования для </a:t>
            </a:r>
            <a:r>
              <a:rPr lang="en-US" sz="1800" dirty="0">
                <a:solidFill>
                  <a:schemeClr val="tx1">
                    <a:lumMod val="65000"/>
                    <a:lumOff val="35000"/>
                  </a:schemeClr>
                </a:solidFill>
                <a:latin typeface="+mj-lt"/>
                <a:ea typeface="Rubik"/>
                <a:cs typeface="Rubik"/>
                <a:sym typeface="Rubik"/>
              </a:rPr>
              <a:t>SEO</a:t>
            </a:r>
            <a:endParaRPr lang="ru-RU" sz="1800" dirty="0">
              <a:solidFill>
                <a:schemeClr val="tx1">
                  <a:lumMod val="65000"/>
                  <a:lumOff val="35000"/>
                </a:schemeClr>
              </a:solidFill>
              <a:latin typeface="+mj-lt"/>
              <a:ea typeface="Rubik"/>
              <a:cs typeface="Rubik"/>
              <a:sym typeface="Rubik"/>
            </a:endParaRPr>
          </a:p>
          <a:p>
            <a:pPr marL="457200" indent="-457200">
              <a:lnSpc>
                <a:spcPct val="120000"/>
              </a:lnSpc>
              <a:buSzPts val="2000"/>
              <a:buFont typeface="+mj-lt"/>
              <a:buAutoNum type="arabicPeriod"/>
            </a:pPr>
            <a:r>
              <a:rPr lang="ru-RU" sz="1800" b="0" i="0" dirty="0">
                <a:solidFill>
                  <a:schemeClr val="tx1">
                    <a:lumMod val="65000"/>
                    <a:lumOff val="35000"/>
                  </a:schemeClr>
                </a:solidFill>
                <a:effectLst/>
                <a:latin typeface="+mj-lt"/>
              </a:rPr>
              <a:t>Мета-теги для </a:t>
            </a:r>
            <a:r>
              <a:rPr lang="en-US" sz="1800" b="0" i="0" dirty="0">
                <a:solidFill>
                  <a:schemeClr val="tx1">
                    <a:lumMod val="65000"/>
                    <a:lumOff val="35000"/>
                  </a:schemeClr>
                </a:solidFill>
                <a:effectLst/>
                <a:latin typeface="+mj-lt"/>
              </a:rPr>
              <a:t>SEO</a:t>
            </a:r>
          </a:p>
          <a:p>
            <a:pPr marL="457200" indent="-457200">
              <a:lnSpc>
                <a:spcPct val="120000"/>
              </a:lnSpc>
              <a:buSzPts val="2000"/>
              <a:buFont typeface="+mj-lt"/>
              <a:buAutoNum type="arabicPeriod"/>
            </a:pPr>
            <a:r>
              <a:rPr lang="ru-RU" sz="1800" dirty="0">
                <a:solidFill>
                  <a:schemeClr val="tx1">
                    <a:lumMod val="65000"/>
                    <a:lumOff val="35000"/>
                  </a:schemeClr>
                </a:solidFill>
                <a:latin typeface="+mj-lt"/>
              </a:rPr>
              <a:t>Использование с</a:t>
            </a:r>
            <a:r>
              <a:rPr lang="ru-RU" sz="1800" b="0" i="0" dirty="0">
                <a:solidFill>
                  <a:schemeClr val="tx1">
                    <a:lumMod val="65000"/>
                    <a:lumOff val="35000"/>
                  </a:schemeClr>
                </a:solidFill>
                <a:effectLst/>
                <a:latin typeface="+mj-lt"/>
              </a:rPr>
              <a:t>ловарей и Микро-разметка (</a:t>
            </a:r>
            <a:r>
              <a:rPr lang="en-US" sz="1800" b="0" i="0" dirty="0">
                <a:solidFill>
                  <a:schemeClr val="tx1">
                    <a:lumMod val="65000"/>
                    <a:lumOff val="35000"/>
                  </a:schemeClr>
                </a:solidFill>
                <a:effectLst/>
                <a:latin typeface="+mj-lt"/>
                <a:hlinkClick r:id="rId7"/>
              </a:rPr>
              <a:t>Schema.org</a:t>
            </a:r>
            <a:r>
              <a:rPr lang="ru-RU" sz="1800" dirty="0">
                <a:solidFill>
                  <a:schemeClr val="tx1">
                    <a:lumMod val="65000"/>
                    <a:lumOff val="35000"/>
                  </a:schemeClr>
                </a:solidFill>
                <a:latin typeface="+mj-lt"/>
              </a:rPr>
              <a:t>,</a:t>
            </a:r>
            <a:r>
              <a:rPr lang="en-US" sz="1800" b="0" i="0" dirty="0">
                <a:solidFill>
                  <a:schemeClr val="tx1">
                    <a:lumMod val="65000"/>
                    <a:lumOff val="35000"/>
                  </a:schemeClr>
                </a:solidFill>
                <a:effectLst/>
                <a:latin typeface="+mj-lt"/>
              </a:rPr>
              <a:t> </a:t>
            </a:r>
            <a:r>
              <a:rPr lang="en-US" sz="1800" b="0" i="0" dirty="0">
                <a:solidFill>
                  <a:schemeClr val="tx1">
                    <a:lumMod val="65000"/>
                    <a:lumOff val="35000"/>
                  </a:schemeClr>
                </a:solidFill>
                <a:effectLst/>
                <a:latin typeface="+mj-lt"/>
                <a:hlinkClick r:id="rId8"/>
              </a:rPr>
              <a:t>Open</a:t>
            </a:r>
            <a:r>
              <a:rPr lang="ru-RU" sz="1800" b="0" i="0" dirty="0">
                <a:solidFill>
                  <a:schemeClr val="tx1">
                    <a:lumMod val="65000"/>
                    <a:lumOff val="35000"/>
                  </a:schemeClr>
                </a:solidFill>
                <a:effectLst/>
                <a:latin typeface="+mj-lt"/>
                <a:hlinkClick r:id="rId8"/>
              </a:rPr>
              <a:t>_</a:t>
            </a:r>
            <a:r>
              <a:rPr lang="en-US" sz="1800" b="0" i="0" dirty="0">
                <a:solidFill>
                  <a:schemeClr val="tx1">
                    <a:lumMod val="65000"/>
                    <a:lumOff val="35000"/>
                  </a:schemeClr>
                </a:solidFill>
                <a:effectLst/>
                <a:latin typeface="+mj-lt"/>
                <a:hlinkClick r:id="rId8"/>
              </a:rPr>
              <a:t>Graph</a:t>
            </a:r>
            <a:r>
              <a:rPr lang="en-US" sz="1800" b="0" i="0" dirty="0">
                <a:solidFill>
                  <a:schemeClr val="tx1">
                    <a:lumMod val="65000"/>
                    <a:lumOff val="35000"/>
                  </a:schemeClr>
                </a:solidFill>
                <a:effectLst/>
                <a:latin typeface="+mj-lt"/>
              </a:rPr>
              <a:t>, Dublin</a:t>
            </a:r>
            <a:r>
              <a:rPr lang="ru-RU" sz="1800" b="0" i="0" dirty="0">
                <a:solidFill>
                  <a:schemeClr val="tx1">
                    <a:lumMod val="65000"/>
                    <a:lumOff val="35000"/>
                  </a:schemeClr>
                </a:solidFill>
                <a:effectLst/>
                <a:latin typeface="+mj-lt"/>
              </a:rPr>
              <a:t>_</a:t>
            </a:r>
            <a:r>
              <a:rPr lang="en-US" sz="1800" b="0" i="0" dirty="0">
                <a:solidFill>
                  <a:schemeClr val="tx1">
                    <a:lumMod val="65000"/>
                    <a:lumOff val="35000"/>
                  </a:schemeClr>
                </a:solidFill>
                <a:effectLst/>
                <a:latin typeface="+mj-lt"/>
              </a:rPr>
              <a:t>Core</a:t>
            </a:r>
            <a:r>
              <a:rPr lang="ru-RU" sz="1800" b="0" i="0" dirty="0">
                <a:solidFill>
                  <a:schemeClr val="tx1">
                    <a:lumMod val="65000"/>
                    <a:lumOff val="35000"/>
                  </a:schemeClr>
                </a:solidFill>
                <a:effectLst/>
                <a:latin typeface="+mj-lt"/>
              </a:rPr>
              <a:t>)</a:t>
            </a:r>
            <a:endParaRPr lang="en-US" sz="1800" b="0" i="0" dirty="0">
              <a:solidFill>
                <a:schemeClr val="tx1">
                  <a:lumMod val="65000"/>
                  <a:lumOff val="35000"/>
                </a:schemeClr>
              </a:solidFill>
              <a:effectLst/>
              <a:latin typeface="+mj-lt"/>
            </a:endParaRPr>
          </a:p>
          <a:p>
            <a:pPr marL="457200" indent="-457200">
              <a:lnSpc>
                <a:spcPct val="120000"/>
              </a:lnSpc>
              <a:buSzPts val="2000"/>
              <a:buFont typeface="+mj-lt"/>
              <a:buAutoNum type="arabicPeriod"/>
            </a:pPr>
            <a:r>
              <a:rPr lang="ru-RU" sz="1800" b="0" i="0" dirty="0">
                <a:solidFill>
                  <a:schemeClr val="tx1">
                    <a:lumMod val="65000"/>
                    <a:lumOff val="35000"/>
                  </a:schemeClr>
                </a:solidFill>
                <a:effectLst/>
                <a:latin typeface="+mj-lt"/>
              </a:rPr>
              <a:t>Способы генерации страниц               </a:t>
            </a:r>
            <a:r>
              <a:rPr lang="ru-RU" sz="1800" b="0" i="1" dirty="0">
                <a:solidFill>
                  <a:schemeClr val="tx1">
                    <a:lumMod val="65000"/>
                    <a:lumOff val="35000"/>
                  </a:schemeClr>
                </a:solidFill>
                <a:effectLst/>
                <a:latin typeface="+mj-lt"/>
              </a:rPr>
              <a:t>     </a:t>
            </a:r>
            <a:r>
              <a:rPr lang="ru-RU" sz="1800" b="0" i="0" dirty="0">
                <a:solidFill>
                  <a:schemeClr val="tx1">
                    <a:lumMod val="65000"/>
                    <a:lumOff val="35000"/>
                  </a:schemeClr>
                </a:solidFill>
                <a:effectLst/>
                <a:latin typeface="+mj-lt"/>
              </a:rPr>
              <a:t>                             или головная боль в </a:t>
            </a:r>
            <a:r>
              <a:rPr lang="en-US" sz="1800" b="0" i="0" dirty="0">
                <a:solidFill>
                  <a:schemeClr val="tx1">
                    <a:lumMod val="65000"/>
                    <a:lumOff val="35000"/>
                  </a:schemeClr>
                </a:solidFill>
                <a:effectLst/>
                <a:latin typeface="+mj-lt"/>
              </a:rPr>
              <a:t>SEO</a:t>
            </a:r>
            <a:r>
              <a:rPr lang="ru-RU" sz="1800" b="0" i="0" dirty="0">
                <a:solidFill>
                  <a:schemeClr val="tx1">
                    <a:lumMod val="65000"/>
                    <a:lumOff val="35000"/>
                  </a:schemeClr>
                </a:solidFill>
                <a:effectLst/>
                <a:latin typeface="+mj-lt"/>
              </a:rPr>
              <a:t> оптимизации</a:t>
            </a:r>
            <a:endParaRPr lang="en-US" sz="1800" b="0" i="0" dirty="0">
              <a:solidFill>
                <a:schemeClr val="tx1">
                  <a:lumMod val="65000"/>
                  <a:lumOff val="35000"/>
                </a:schemeClr>
              </a:solidFill>
              <a:effectLst/>
              <a:latin typeface="+mj-lt"/>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14"/>
          <p:cNvSpPr txBox="1"/>
          <p:nvPr/>
        </p:nvSpPr>
        <p:spPr>
          <a:xfrm>
            <a:off x="1271464" y="1968274"/>
            <a:ext cx="5801810" cy="3821360"/>
          </a:xfrm>
          <a:prstGeom prst="rect">
            <a:avLst/>
          </a:prstGeom>
          <a:noFill/>
          <a:ln>
            <a:noFill/>
          </a:ln>
        </p:spPr>
        <p:txBody>
          <a:bodyPr spcFirstLastPara="1" wrap="square" lIns="91425" tIns="45700" rIns="91425" bIns="45700" anchor="t" anchorCtr="0">
            <a:noAutofit/>
          </a:bodyPr>
          <a:lstStyle/>
          <a:p>
            <a:pPr marL="0" marR="0" lvl="0" indent="0" algn="l" rtl="0">
              <a:lnSpc>
                <a:spcPct val="120000"/>
              </a:lnSpc>
              <a:spcBef>
                <a:spcPts val="0"/>
              </a:spcBef>
              <a:spcAft>
                <a:spcPts val="0"/>
              </a:spcAft>
              <a:buClr>
                <a:srgbClr val="000000"/>
              </a:buClr>
              <a:buSzPts val="2000"/>
              <a:buFont typeface="Arial"/>
              <a:buNone/>
            </a:pPr>
            <a:r>
              <a:rPr lang="en-GB" sz="2000" b="0" i="0" u="none" strike="noStrike" cap="none" dirty="0">
                <a:solidFill>
                  <a:srgbClr val="595959"/>
                </a:solidFill>
                <a:latin typeface="+mn-lt"/>
                <a:ea typeface="Rubik"/>
                <a:cs typeface="Rubik"/>
                <a:sym typeface="Rubik"/>
              </a:rPr>
              <a:t>Lorem ipsum </a:t>
            </a:r>
            <a:r>
              <a:rPr lang="en-GB" sz="2000" b="0" i="0" u="none" strike="noStrike" cap="none" dirty="0" err="1">
                <a:solidFill>
                  <a:srgbClr val="595959"/>
                </a:solidFill>
                <a:latin typeface="+mn-lt"/>
                <a:ea typeface="Rubik"/>
                <a:cs typeface="Rubik"/>
                <a:sym typeface="Rubik"/>
              </a:rPr>
              <a:t>dolor</a:t>
            </a:r>
            <a:r>
              <a:rPr lang="en-GB" sz="2000" b="0" i="0" u="none" strike="noStrike" cap="none" dirty="0">
                <a:solidFill>
                  <a:srgbClr val="595959"/>
                </a:solidFill>
                <a:latin typeface="+mn-lt"/>
                <a:ea typeface="Rubik"/>
                <a:cs typeface="Rubik"/>
                <a:sym typeface="Rubik"/>
              </a:rPr>
              <a:t> sit </a:t>
            </a:r>
            <a:r>
              <a:rPr lang="en-GB" sz="2000" b="0" i="0" u="none" strike="noStrike" cap="none" dirty="0" err="1">
                <a:solidFill>
                  <a:srgbClr val="595959"/>
                </a:solidFill>
                <a:latin typeface="+mn-lt"/>
                <a:ea typeface="Rubik"/>
                <a:cs typeface="Rubik"/>
                <a:sym typeface="Rubik"/>
              </a:rPr>
              <a:t>amet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consectetur</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adipiscing</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elit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sed</a:t>
            </a:r>
            <a:r>
              <a:rPr lang="en-GB" sz="2000" b="0" i="0" u="none" strike="noStrike" cap="none" dirty="0">
                <a:solidFill>
                  <a:srgbClr val="595959"/>
                </a:solidFill>
                <a:latin typeface="+mn-lt"/>
                <a:ea typeface="Rubik"/>
                <a:cs typeface="Rubik"/>
                <a:sym typeface="Rubik"/>
              </a:rPr>
              <a:t> do </a:t>
            </a:r>
            <a:r>
              <a:rPr lang="en-GB" sz="2000" b="0" i="0" u="none" strike="noStrike" cap="none" dirty="0" err="1">
                <a:solidFill>
                  <a:srgbClr val="595959"/>
                </a:solidFill>
                <a:latin typeface="+mn-lt"/>
                <a:ea typeface="Rubik"/>
                <a:cs typeface="Rubik"/>
                <a:sym typeface="Rubik"/>
              </a:rPr>
              <a:t>eiusmod</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tempor</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incididunt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ut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labore</a:t>
            </a:r>
            <a:r>
              <a:rPr lang="en-GB" sz="2000" b="0" i="0" u="none" strike="noStrike" cap="none" dirty="0">
                <a:solidFill>
                  <a:srgbClr val="595959"/>
                </a:solidFill>
                <a:latin typeface="+mn-lt"/>
                <a:ea typeface="Rubik"/>
                <a:cs typeface="Rubik"/>
                <a:sym typeface="Rubik"/>
              </a:rPr>
              <a:t> et dolore magna </a:t>
            </a:r>
            <a:r>
              <a:rPr lang="en-GB" sz="2000" b="0" i="0" u="none" strike="noStrike" cap="none" dirty="0" err="1">
                <a:solidFill>
                  <a:srgbClr val="595959"/>
                </a:solidFill>
                <a:latin typeface="+mn-lt"/>
                <a:ea typeface="Rubik"/>
                <a:cs typeface="Rubik"/>
                <a:sym typeface="Rubik"/>
              </a:rPr>
              <a:t>aliqua</a:t>
            </a:r>
            <a:r>
              <a:rPr lang="en-GB" sz="2000" b="0" i="0" u="none" strike="noStrike" cap="none" dirty="0">
                <a:solidFill>
                  <a:srgbClr val="595959"/>
                </a:solidFill>
                <a:latin typeface="+mn-lt"/>
                <a:ea typeface="Rubik"/>
                <a:cs typeface="Rubik"/>
                <a:sym typeface="Rubik"/>
              </a:rPr>
              <a:t>. Ut </a:t>
            </a:r>
            <a:r>
              <a:rPr lang="en-GB" sz="2000" b="0" i="0" u="none" strike="noStrike" cap="none" dirty="0" err="1">
                <a:solidFill>
                  <a:srgbClr val="595959"/>
                </a:solidFill>
                <a:latin typeface="+mn-lt"/>
                <a:ea typeface="Rubik"/>
                <a:cs typeface="Rubik"/>
                <a:sym typeface="Rubik"/>
              </a:rPr>
              <a:t>enim</a:t>
            </a:r>
            <a:r>
              <a:rPr lang="en-GB" sz="2000" b="0" i="0" u="none" strike="noStrike" cap="none" dirty="0">
                <a:solidFill>
                  <a:srgbClr val="595959"/>
                </a:solidFill>
                <a:latin typeface="+mn-lt"/>
                <a:ea typeface="Rubik"/>
                <a:cs typeface="Rubik"/>
                <a:sym typeface="Rubik"/>
              </a:rPr>
              <a:t> ad minim </a:t>
            </a:r>
            <a:r>
              <a:rPr lang="en-GB" sz="2000" b="0" i="0" u="none" strike="noStrike" cap="none" dirty="0" err="1">
                <a:solidFill>
                  <a:srgbClr val="595959"/>
                </a:solidFill>
                <a:latin typeface="+mn-lt"/>
                <a:ea typeface="Rubik"/>
                <a:cs typeface="Rubik"/>
                <a:sym typeface="Rubik"/>
              </a:rPr>
              <a:t>veniam</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quis</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nostrud</a:t>
            </a:r>
            <a:r>
              <a:rPr lang="en-GB" sz="2000" b="0" i="0" u="none" strike="noStrike" cap="none" dirty="0">
                <a:solidFill>
                  <a:srgbClr val="595959"/>
                </a:solidFill>
                <a:latin typeface="+mn-lt"/>
                <a:ea typeface="Rubik"/>
                <a:cs typeface="Rubik"/>
                <a:sym typeface="Rubik"/>
              </a:rPr>
              <a:t> exercitation </a:t>
            </a:r>
            <a:r>
              <a:rPr lang="en-GB" sz="2000" b="0" i="0" u="none" strike="noStrike" cap="none" dirty="0" err="1">
                <a:solidFill>
                  <a:srgbClr val="595959"/>
                </a:solidFill>
                <a:latin typeface="+mn-lt"/>
                <a:ea typeface="Rubik"/>
                <a:cs typeface="Rubik"/>
                <a:sym typeface="Rubik"/>
              </a:rPr>
              <a:t>ullamco</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laboris</a:t>
            </a:r>
            <a:r>
              <a:rPr lang="en-GB" sz="2000" b="0" i="0" u="none" strike="noStrike" cap="none" dirty="0">
                <a:solidFill>
                  <a:srgbClr val="595959"/>
                </a:solidFill>
                <a:latin typeface="+mn-lt"/>
                <a:ea typeface="Rubik"/>
                <a:cs typeface="Rubik"/>
                <a:sym typeface="Rubik"/>
              </a:rPr>
              <a:t> nisi </a:t>
            </a:r>
            <a:r>
              <a:rPr lang="en-GB" sz="2000" b="0" i="0" u="none" strike="noStrike" cap="none" dirty="0" err="1">
                <a:solidFill>
                  <a:srgbClr val="595959"/>
                </a:solidFill>
                <a:latin typeface="+mn-lt"/>
                <a:ea typeface="Rubik"/>
                <a:cs typeface="Rubik"/>
                <a:sym typeface="Rubik"/>
              </a:rPr>
              <a:t>ut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aliquip</a:t>
            </a:r>
            <a:r>
              <a:rPr lang="en-GB" sz="2000" b="0" i="0" u="none" strike="noStrike" cap="none" dirty="0">
                <a:solidFill>
                  <a:srgbClr val="595959"/>
                </a:solidFill>
                <a:latin typeface="+mn-lt"/>
                <a:ea typeface="Rubik"/>
                <a:cs typeface="Rubik"/>
                <a:sym typeface="Rubik"/>
              </a:rPr>
              <a:t> ex </a:t>
            </a:r>
            <a:r>
              <a:rPr lang="en-GB" sz="2000" b="0" i="0" u="none" strike="noStrike" cap="none" dirty="0" err="1">
                <a:solidFill>
                  <a:srgbClr val="595959"/>
                </a:solidFill>
                <a:latin typeface="+mn-lt"/>
                <a:ea typeface="Rubik"/>
                <a:cs typeface="Rubik"/>
                <a:sym typeface="Rubik"/>
              </a:rPr>
              <a:t>ea</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commodo</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consequat</a:t>
            </a:r>
            <a:r>
              <a:rPr lang="en-GB" sz="2000" b="0" i="0" u="none" strike="noStrike" cap="none" dirty="0">
                <a:solidFill>
                  <a:srgbClr val="595959"/>
                </a:solidFill>
                <a:latin typeface="+mn-lt"/>
                <a:ea typeface="Rubik"/>
                <a:cs typeface="Rubik"/>
                <a:sym typeface="Rubik"/>
              </a:rPr>
              <a:t>.</a:t>
            </a:r>
            <a:endParaRPr sz="1400" b="0" i="0" u="none" strike="noStrike" cap="none" dirty="0">
              <a:solidFill>
                <a:srgbClr val="000000"/>
              </a:solidFill>
              <a:latin typeface="+mn-lt"/>
              <a:ea typeface="Arial"/>
              <a:cs typeface="Arial"/>
              <a:sym typeface="Arial"/>
            </a:endParaRPr>
          </a:p>
          <a:p>
            <a:pPr marL="0" marR="0" lvl="0" indent="0" algn="l" rtl="0">
              <a:lnSpc>
                <a:spcPct val="120000"/>
              </a:lnSpc>
              <a:spcBef>
                <a:spcPts val="0"/>
              </a:spcBef>
              <a:spcAft>
                <a:spcPts val="0"/>
              </a:spcAft>
              <a:buClr>
                <a:srgbClr val="000000"/>
              </a:buClr>
              <a:buSzPts val="2000"/>
              <a:buFont typeface="Arial"/>
              <a:buNone/>
            </a:pPr>
            <a:r>
              <a:rPr lang="en-GB" sz="2000" b="0" i="0" u="none" strike="noStrike" cap="none" dirty="0">
                <a:solidFill>
                  <a:srgbClr val="595959"/>
                </a:solidFill>
                <a:latin typeface="+mn-lt"/>
                <a:ea typeface="Rubik"/>
                <a:cs typeface="Rubik"/>
                <a:sym typeface="Rubik"/>
              </a:rPr>
              <a:t> </a:t>
            </a:r>
            <a:endParaRPr sz="1400" b="0" i="0" u="none" strike="noStrike" cap="none" dirty="0">
              <a:solidFill>
                <a:srgbClr val="000000"/>
              </a:solidFill>
              <a:latin typeface="+mn-lt"/>
              <a:ea typeface="Arial"/>
              <a:cs typeface="Arial"/>
              <a:sym typeface="Arial"/>
            </a:endParaRPr>
          </a:p>
          <a:p>
            <a:pPr marL="0" marR="0" lvl="0" indent="0" algn="l" rtl="0">
              <a:lnSpc>
                <a:spcPct val="120000"/>
              </a:lnSpc>
              <a:spcBef>
                <a:spcPts val="0"/>
              </a:spcBef>
              <a:spcAft>
                <a:spcPts val="0"/>
              </a:spcAft>
              <a:buClr>
                <a:srgbClr val="000000"/>
              </a:buClr>
              <a:buSzPts val="2000"/>
              <a:buFont typeface="Arial"/>
              <a:buNone/>
            </a:pPr>
            <a:r>
              <a:rPr lang="en-GB" sz="2000" b="0" i="0" u="none" strike="noStrike" cap="none" dirty="0">
                <a:solidFill>
                  <a:srgbClr val="595959"/>
                </a:solidFill>
                <a:latin typeface="+mn-lt"/>
                <a:ea typeface="Rubik"/>
                <a:cs typeface="Rubik"/>
                <a:sym typeface="Rubik"/>
              </a:rPr>
              <a:t>Duis </a:t>
            </a:r>
            <a:r>
              <a:rPr lang="en-GB" sz="2000" b="0" i="0" u="none" strike="noStrike" cap="none" dirty="0" err="1">
                <a:solidFill>
                  <a:srgbClr val="595959"/>
                </a:solidFill>
                <a:latin typeface="+mn-lt"/>
                <a:ea typeface="Rubik"/>
                <a:cs typeface="Rubik"/>
                <a:sym typeface="Rubik"/>
              </a:rPr>
              <a:t>aute</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irure</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dolor</a:t>
            </a:r>
            <a:r>
              <a:rPr lang="en-GB" sz="2000" b="0" i="0" u="none" strike="noStrike" cap="none" dirty="0">
                <a:solidFill>
                  <a:srgbClr val="595959"/>
                </a:solidFill>
                <a:latin typeface="+mn-lt"/>
                <a:ea typeface="Rubik"/>
                <a:cs typeface="Rubik"/>
                <a:sym typeface="Rubik"/>
              </a:rPr>
              <a:t> in </a:t>
            </a:r>
            <a:r>
              <a:rPr lang="en-GB" sz="2000" b="0" i="0" u="none" strike="noStrike" cap="none" dirty="0" err="1">
                <a:solidFill>
                  <a:srgbClr val="595959"/>
                </a:solidFill>
                <a:latin typeface="+mn-lt"/>
                <a:ea typeface="Rubik"/>
                <a:cs typeface="Rubik"/>
                <a:sym typeface="Rubik"/>
              </a:rPr>
              <a:t>reprehenderit</a:t>
            </a:r>
            <a:r>
              <a:rPr lang="en-GB" sz="2000" b="0" i="0" u="none" strike="noStrike" cap="none" dirty="0">
                <a:solidFill>
                  <a:srgbClr val="595959"/>
                </a:solidFill>
                <a:latin typeface="+mn-lt"/>
                <a:ea typeface="Rubik"/>
                <a:cs typeface="Rubik"/>
                <a:sym typeface="Rubik"/>
              </a:rPr>
              <a:t> in </a:t>
            </a:r>
            <a:r>
              <a:rPr lang="en-GB" sz="2000" b="0" i="0" u="none" strike="noStrike" cap="none" dirty="0" err="1">
                <a:solidFill>
                  <a:srgbClr val="595959"/>
                </a:solidFill>
                <a:latin typeface="+mn-lt"/>
                <a:ea typeface="Rubik"/>
                <a:cs typeface="Rubik"/>
                <a:sym typeface="Rubik"/>
              </a:rPr>
              <a:t>voluptate</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velit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esse</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cillum</a:t>
            </a:r>
            <a:r>
              <a:rPr lang="en-GB" sz="2000" b="0" i="0" u="none" strike="noStrike" cap="none" dirty="0">
                <a:solidFill>
                  <a:srgbClr val="595959"/>
                </a:solidFill>
                <a:latin typeface="+mn-lt"/>
                <a:ea typeface="Rubik"/>
                <a:cs typeface="Rubik"/>
                <a:sym typeface="Rubik"/>
              </a:rPr>
              <a:t> dolore </a:t>
            </a:r>
            <a:r>
              <a:rPr lang="en-GB" sz="2000" b="0" i="0" u="none" strike="noStrike" cap="none" dirty="0" err="1">
                <a:solidFill>
                  <a:srgbClr val="595959"/>
                </a:solidFill>
                <a:latin typeface="+mn-lt"/>
                <a:ea typeface="Rubik"/>
                <a:cs typeface="Rubik"/>
                <a:sym typeface="Rubik"/>
              </a:rPr>
              <a:t>eu</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fugiat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nulla</a:t>
            </a:r>
            <a:r>
              <a:rPr lang="en-GB" sz="2000" b="0" i="0" u="none" strike="noStrike" cap="none" dirty="0">
                <a:solidFill>
                  <a:srgbClr val="595959"/>
                </a:solidFill>
                <a:latin typeface="+mn-lt"/>
                <a:ea typeface="Rubik"/>
                <a:cs typeface="Rubik"/>
                <a:sym typeface="Rubik"/>
              </a:rPr>
              <a:t>. </a:t>
            </a:r>
            <a:endParaRPr sz="1400" b="0" i="0" u="none" strike="noStrike" cap="none" dirty="0">
              <a:solidFill>
                <a:srgbClr val="000000"/>
              </a:solidFill>
              <a:latin typeface="+mn-lt"/>
              <a:ea typeface="Arial"/>
              <a:cs typeface="Arial"/>
              <a:sym typeface="Arial"/>
            </a:endParaRPr>
          </a:p>
        </p:txBody>
      </p:sp>
      <p:sp>
        <p:nvSpPr>
          <p:cNvPr id="221" name="Google Shape;221;p14"/>
          <p:cNvSpPr txBox="1"/>
          <p:nvPr/>
        </p:nvSpPr>
        <p:spPr>
          <a:xfrm>
            <a:off x="1005840" y="814307"/>
            <a:ext cx="7196328" cy="713197"/>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chemeClr val="dk1"/>
              </a:buClr>
              <a:buSzPts val="4400"/>
              <a:buFont typeface="Calibri"/>
              <a:buNone/>
            </a:pPr>
            <a:r>
              <a:rPr lang="en-GB" sz="4000" b="1" i="0" u="none" strike="noStrike" cap="none" dirty="0">
                <a:solidFill>
                  <a:srgbClr val="5A558D"/>
                </a:solidFill>
                <a:latin typeface="+mn-lt"/>
                <a:ea typeface="Playfair Display"/>
                <a:cs typeface="Playfair Display"/>
                <a:sym typeface="Playfair Display"/>
              </a:rPr>
              <a:t>Title</a:t>
            </a:r>
            <a:endParaRPr sz="4000" b="1" i="0" u="none" strike="noStrike" cap="none" dirty="0">
              <a:solidFill>
                <a:srgbClr val="5A558D"/>
              </a:solidFill>
              <a:latin typeface="+mn-lt"/>
              <a:ea typeface="Playfair Display"/>
              <a:cs typeface="Playfair Display"/>
              <a:sym typeface="Playfair Display"/>
            </a:endParaRPr>
          </a:p>
        </p:txBody>
      </p:sp>
      <p:pic>
        <p:nvPicPr>
          <p:cNvPr id="222" name="Google Shape;222;p14" descr="C:\Users\gelya\OneDrive\Рабочий стол\A_web_teacher_impact-01.png"/>
          <p:cNvPicPr preferRelativeResize="0"/>
          <p:nvPr/>
        </p:nvPicPr>
        <p:blipFill rotWithShape="1">
          <a:blip r:embed="rId3">
            <a:alphaModFix/>
          </a:blip>
          <a:srcRect/>
          <a:stretch/>
        </p:blipFill>
        <p:spPr>
          <a:xfrm>
            <a:off x="7354357" y="1053587"/>
            <a:ext cx="4862323" cy="5831797"/>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FF0EE"/>
        </a:solidFill>
        <a:effectLst/>
      </p:bgPr>
    </p:bg>
    <p:spTree>
      <p:nvGrpSpPr>
        <p:cNvPr id="1" name="Shape 227"/>
        <p:cNvGrpSpPr/>
        <p:nvPr/>
      </p:nvGrpSpPr>
      <p:grpSpPr>
        <a:xfrm>
          <a:off x="0" y="0"/>
          <a:ext cx="0" cy="0"/>
          <a:chOff x="0" y="0"/>
          <a:chExt cx="0" cy="0"/>
        </a:xfrm>
      </p:grpSpPr>
      <p:pic>
        <p:nvPicPr>
          <p:cNvPr id="228" name="Google Shape;228;p15" descr="C:\Users\gelya\OneDrive\Рабочий стол\A_web_vacancies_join-01.png"/>
          <p:cNvPicPr preferRelativeResize="0"/>
          <p:nvPr/>
        </p:nvPicPr>
        <p:blipFill rotWithShape="1">
          <a:blip r:embed="rId3">
            <a:alphaModFix/>
          </a:blip>
          <a:srcRect/>
          <a:stretch/>
        </p:blipFill>
        <p:spPr>
          <a:xfrm>
            <a:off x="2207568" y="0"/>
            <a:ext cx="7820538" cy="4812872"/>
          </a:xfrm>
          <a:prstGeom prst="rect">
            <a:avLst/>
          </a:prstGeom>
          <a:noFill/>
          <a:ln>
            <a:noFill/>
          </a:ln>
        </p:spPr>
      </p:pic>
      <p:sp>
        <p:nvSpPr>
          <p:cNvPr id="229" name="Google Shape;229;p15"/>
          <p:cNvSpPr txBox="1"/>
          <p:nvPr/>
        </p:nvSpPr>
        <p:spPr>
          <a:xfrm>
            <a:off x="2207568" y="5232640"/>
            <a:ext cx="7820538" cy="713197"/>
          </a:xfrm>
          <a:prstGeom prst="rect">
            <a:avLst/>
          </a:prstGeom>
          <a:noFill/>
          <a:ln>
            <a:noFill/>
          </a:ln>
        </p:spPr>
        <p:txBody>
          <a:bodyPr spcFirstLastPara="1" wrap="square" lIns="91425" tIns="91425" rIns="91425" bIns="91425" anchor="ctr" anchorCtr="0">
            <a:noAutofit/>
          </a:bodyPr>
          <a:lstStyle/>
          <a:p>
            <a:pPr marL="0" marR="0" lvl="0" indent="0" algn="ctr" rtl="0">
              <a:lnSpc>
                <a:spcPct val="90000"/>
              </a:lnSpc>
              <a:spcBef>
                <a:spcPts val="0"/>
              </a:spcBef>
              <a:spcAft>
                <a:spcPts val="0"/>
              </a:spcAft>
              <a:buClr>
                <a:schemeClr val="dk1"/>
              </a:buClr>
              <a:buSzPts val="4400"/>
              <a:buFont typeface="Calibri"/>
              <a:buNone/>
            </a:pPr>
            <a:r>
              <a:rPr lang="en-GB" sz="4000" b="1" i="0" u="none" strike="noStrike" cap="none" dirty="0">
                <a:solidFill>
                  <a:srgbClr val="5A558D"/>
                </a:solidFill>
                <a:latin typeface="+mn-lt"/>
                <a:ea typeface="Playfair Display"/>
                <a:cs typeface="Playfair Display"/>
                <a:sym typeface="Playfair Display"/>
              </a:rPr>
              <a:t>Title</a:t>
            </a:r>
            <a:endParaRPr sz="4000" b="1" i="0" u="none" strike="noStrike" cap="none" dirty="0">
              <a:solidFill>
                <a:srgbClr val="5A558D"/>
              </a:solidFill>
              <a:latin typeface="+mn-lt"/>
              <a:ea typeface="Playfair Display"/>
              <a:cs typeface="Playfair Display"/>
              <a:sym typeface="Playfair Display"/>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pic>
        <p:nvPicPr>
          <p:cNvPr id="234" name="Google Shape;234;p16" descr="C:\Users\gelya\OneDrive\Рабочий стол\A_personalities_3-01-01.png"/>
          <p:cNvPicPr preferRelativeResize="0"/>
          <p:nvPr/>
        </p:nvPicPr>
        <p:blipFill rotWithShape="1">
          <a:blip r:embed="rId3">
            <a:alphaModFix/>
          </a:blip>
          <a:srcRect/>
          <a:stretch/>
        </p:blipFill>
        <p:spPr>
          <a:xfrm>
            <a:off x="1261595" y="778077"/>
            <a:ext cx="2602157" cy="2602158"/>
          </a:xfrm>
          <a:prstGeom prst="rect">
            <a:avLst/>
          </a:prstGeom>
          <a:noFill/>
          <a:ln>
            <a:noFill/>
          </a:ln>
        </p:spPr>
      </p:pic>
      <p:pic>
        <p:nvPicPr>
          <p:cNvPr id="235" name="Google Shape;235;p16" descr="C:\Users\gelya\OneDrive\Рабочий стол\A_personalities_2-01-01.png"/>
          <p:cNvPicPr preferRelativeResize="0"/>
          <p:nvPr/>
        </p:nvPicPr>
        <p:blipFill rotWithShape="1">
          <a:blip r:embed="rId4">
            <a:alphaModFix/>
          </a:blip>
          <a:srcRect/>
          <a:stretch/>
        </p:blipFill>
        <p:spPr>
          <a:xfrm flipH="1">
            <a:off x="4772319" y="738160"/>
            <a:ext cx="2642074" cy="2642075"/>
          </a:xfrm>
          <a:prstGeom prst="rect">
            <a:avLst/>
          </a:prstGeom>
          <a:noFill/>
          <a:ln>
            <a:noFill/>
          </a:ln>
        </p:spPr>
      </p:pic>
      <p:pic>
        <p:nvPicPr>
          <p:cNvPr id="236" name="Google Shape;236;p16" descr="C:\Users\gelya\OneDrive\Рабочий стол\A_personalities_1-01-01.png"/>
          <p:cNvPicPr preferRelativeResize="0"/>
          <p:nvPr/>
        </p:nvPicPr>
        <p:blipFill rotWithShape="1">
          <a:blip r:embed="rId5">
            <a:alphaModFix/>
          </a:blip>
          <a:srcRect/>
          <a:stretch/>
        </p:blipFill>
        <p:spPr>
          <a:xfrm>
            <a:off x="8005121" y="738160"/>
            <a:ext cx="2581176" cy="2581177"/>
          </a:xfrm>
          <a:prstGeom prst="rect">
            <a:avLst/>
          </a:prstGeom>
          <a:noFill/>
          <a:ln>
            <a:noFill/>
          </a:ln>
        </p:spPr>
      </p:pic>
      <p:sp>
        <p:nvSpPr>
          <p:cNvPr id="238" name="Google Shape;238;p16"/>
          <p:cNvSpPr txBox="1"/>
          <p:nvPr/>
        </p:nvSpPr>
        <p:spPr>
          <a:xfrm>
            <a:off x="8463108" y="4031936"/>
            <a:ext cx="3039466" cy="1620387"/>
          </a:xfrm>
          <a:prstGeom prst="rect">
            <a:avLst/>
          </a:prstGeom>
          <a:noFill/>
          <a:ln>
            <a:noFill/>
          </a:ln>
        </p:spPr>
        <p:txBody>
          <a:bodyPr spcFirstLastPara="1" wrap="square" lIns="0" tIns="0" rIns="0" bIns="0" anchor="t" anchorCtr="0">
            <a:noAutofit/>
          </a:bodyPr>
          <a:lstStyle/>
          <a:p>
            <a:pPr marL="425450" marR="0" lvl="0" indent="-285750" algn="l" rtl="0">
              <a:lnSpc>
                <a:spcPct val="140000"/>
              </a:lnSpc>
              <a:spcBef>
                <a:spcPts val="0"/>
              </a:spcBef>
              <a:spcAft>
                <a:spcPts val="0"/>
              </a:spcAft>
              <a:buClr>
                <a:srgbClr val="5A558D"/>
              </a:buClr>
              <a:buSzPts val="1400"/>
              <a:buFont typeface="Wingdings" panose="05000000000000000000" pitchFamily="2" charset="2"/>
              <a:buChar char="q"/>
            </a:pPr>
            <a:r>
              <a:rPr lang="en-GB" sz="1400" b="0" i="0" u="none" strike="noStrike" cap="none" dirty="0">
                <a:solidFill>
                  <a:srgbClr val="595959"/>
                </a:solidFill>
                <a:latin typeface="+mn-lt"/>
                <a:ea typeface="Rubik"/>
                <a:cs typeface="Rubik"/>
                <a:sym typeface="Rubik"/>
              </a:rPr>
              <a:t>Duis </a:t>
            </a:r>
            <a:r>
              <a:rPr lang="en-GB" sz="1400" b="0" i="0" u="none" strike="noStrike" cap="none" dirty="0" err="1">
                <a:solidFill>
                  <a:srgbClr val="595959"/>
                </a:solidFill>
                <a:latin typeface="+mn-lt"/>
                <a:ea typeface="Rubik"/>
                <a:cs typeface="Rubik"/>
                <a:sym typeface="Rubik"/>
              </a:rPr>
              <a:t>aute</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irure</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dolor</a:t>
            </a:r>
            <a:r>
              <a:rPr lang="en-GB" sz="1400" b="0" i="0" u="none" strike="noStrike" cap="none" dirty="0">
                <a:solidFill>
                  <a:srgbClr val="595959"/>
                </a:solidFill>
                <a:latin typeface="+mn-lt"/>
                <a:ea typeface="Rubik"/>
                <a:cs typeface="Rubik"/>
                <a:sym typeface="Rubik"/>
              </a:rPr>
              <a:t> in</a:t>
            </a:r>
            <a:endParaRPr sz="1400" b="0" i="0" u="none" strike="noStrike" cap="none" dirty="0">
              <a:solidFill>
                <a:srgbClr val="000000"/>
              </a:solidFill>
              <a:latin typeface="+mn-lt"/>
              <a:ea typeface="Arial"/>
              <a:cs typeface="Arial"/>
              <a:sym typeface="Arial"/>
            </a:endParaRPr>
          </a:p>
          <a:p>
            <a:pPr marL="425450" marR="0" lvl="0" indent="-285750" algn="l" rtl="0">
              <a:lnSpc>
                <a:spcPct val="140000"/>
              </a:lnSpc>
              <a:spcBef>
                <a:spcPts val="0"/>
              </a:spcBef>
              <a:spcAft>
                <a:spcPts val="0"/>
              </a:spcAft>
              <a:buClr>
                <a:srgbClr val="5A558D"/>
              </a:buClr>
              <a:buSzPts val="1400"/>
              <a:buFont typeface="Wingdings" panose="05000000000000000000" pitchFamily="2" charset="2"/>
              <a:buChar char="q"/>
            </a:pPr>
            <a:r>
              <a:rPr lang="en-GB" sz="1400" b="0" i="0" u="none" strike="noStrike" cap="none" dirty="0" err="1">
                <a:solidFill>
                  <a:srgbClr val="595959"/>
                </a:solidFill>
                <a:latin typeface="+mn-lt"/>
                <a:ea typeface="Rubik"/>
                <a:cs typeface="Rubik"/>
                <a:sym typeface="Rubik"/>
              </a:rPr>
              <a:t>reprehenderit</a:t>
            </a:r>
            <a:r>
              <a:rPr lang="en-GB" sz="1400" b="0" i="0" u="none" strike="noStrike" cap="none" dirty="0">
                <a:solidFill>
                  <a:srgbClr val="595959"/>
                </a:solidFill>
                <a:latin typeface="+mn-lt"/>
                <a:ea typeface="Rubik"/>
                <a:cs typeface="Rubik"/>
                <a:sym typeface="Rubik"/>
              </a:rPr>
              <a:t> in </a:t>
            </a:r>
            <a:r>
              <a:rPr lang="en-GB" sz="1400" b="0" i="0" u="none" strike="noStrike" cap="none" dirty="0" err="1">
                <a:solidFill>
                  <a:srgbClr val="595959"/>
                </a:solidFill>
                <a:latin typeface="+mn-lt"/>
                <a:ea typeface="Rubik"/>
                <a:cs typeface="Rubik"/>
                <a:sym typeface="Rubik"/>
              </a:rPr>
              <a:t>voluptate</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velit</a:t>
            </a:r>
            <a:endParaRPr sz="1400" b="0" i="0" u="none" strike="noStrike" cap="none" dirty="0">
              <a:solidFill>
                <a:srgbClr val="595959"/>
              </a:solidFill>
              <a:latin typeface="+mn-lt"/>
              <a:ea typeface="Rubik"/>
              <a:cs typeface="Rubik"/>
              <a:sym typeface="Rubik"/>
            </a:endParaRPr>
          </a:p>
          <a:p>
            <a:pPr marL="425450" marR="0" lvl="0" indent="-285750" algn="l" rtl="0">
              <a:lnSpc>
                <a:spcPct val="140000"/>
              </a:lnSpc>
              <a:spcBef>
                <a:spcPts val="0"/>
              </a:spcBef>
              <a:spcAft>
                <a:spcPts val="0"/>
              </a:spcAft>
              <a:buClr>
                <a:srgbClr val="5A558D"/>
              </a:buClr>
              <a:buSzPts val="1400"/>
              <a:buFont typeface="Wingdings" panose="05000000000000000000" pitchFamily="2" charset="2"/>
              <a:buChar char="q"/>
            </a:pPr>
            <a:r>
              <a:rPr lang="en-GB" sz="1400" b="0" i="0" u="none" strike="noStrike" cap="none" dirty="0" err="1">
                <a:solidFill>
                  <a:srgbClr val="595959"/>
                </a:solidFill>
                <a:latin typeface="+mn-lt"/>
                <a:ea typeface="Rubik"/>
                <a:cs typeface="Rubik"/>
                <a:sym typeface="Rubik"/>
              </a:rPr>
              <a:t>esse</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cillum</a:t>
            </a:r>
            <a:r>
              <a:rPr lang="en-GB" sz="1400" b="0" i="0" u="none" strike="noStrike" cap="none" dirty="0">
                <a:solidFill>
                  <a:srgbClr val="595959"/>
                </a:solidFill>
                <a:latin typeface="+mn-lt"/>
                <a:ea typeface="Rubik"/>
                <a:cs typeface="Rubik"/>
                <a:sym typeface="Rubik"/>
              </a:rPr>
              <a:t> dolore </a:t>
            </a:r>
            <a:r>
              <a:rPr lang="en-GB" sz="1400" b="0" i="0" u="none" strike="noStrike" cap="none" dirty="0" err="1">
                <a:solidFill>
                  <a:srgbClr val="595959"/>
                </a:solidFill>
                <a:latin typeface="+mn-lt"/>
                <a:ea typeface="Rubik"/>
                <a:cs typeface="Rubik"/>
                <a:sym typeface="Rubik"/>
              </a:rPr>
              <a:t>eu</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fugiat</a:t>
            </a:r>
            <a:endParaRPr sz="1400" b="0" i="0" u="none" strike="noStrike" cap="none" dirty="0">
              <a:solidFill>
                <a:srgbClr val="595959"/>
              </a:solidFill>
              <a:latin typeface="+mn-lt"/>
              <a:ea typeface="Rubik"/>
              <a:cs typeface="Rubik"/>
              <a:sym typeface="Rubik"/>
            </a:endParaRPr>
          </a:p>
          <a:p>
            <a:pPr marL="425450" marR="0" lvl="0" indent="-285750" algn="l" rtl="0">
              <a:lnSpc>
                <a:spcPct val="140000"/>
              </a:lnSpc>
              <a:spcBef>
                <a:spcPts val="0"/>
              </a:spcBef>
              <a:spcAft>
                <a:spcPts val="0"/>
              </a:spcAft>
              <a:buClr>
                <a:srgbClr val="5A558D"/>
              </a:buClr>
              <a:buSzPts val="1400"/>
              <a:buFont typeface="Wingdings" panose="05000000000000000000" pitchFamily="2" charset="2"/>
              <a:buChar char="q"/>
            </a:pPr>
            <a:r>
              <a:rPr lang="en-GB" sz="1400" b="0" i="0" u="none" strike="noStrike" cap="none" dirty="0" err="1">
                <a:solidFill>
                  <a:srgbClr val="595959"/>
                </a:solidFill>
                <a:latin typeface="+mn-lt"/>
                <a:ea typeface="Rubik"/>
                <a:cs typeface="Rubik"/>
                <a:sym typeface="Rubik"/>
              </a:rPr>
              <a:t>nulla</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pariatur</a:t>
            </a:r>
            <a:endParaRPr sz="1400" b="0" i="0" u="none" strike="noStrike" cap="none" dirty="0">
              <a:solidFill>
                <a:srgbClr val="595959"/>
              </a:solidFill>
              <a:latin typeface="+mn-lt"/>
              <a:ea typeface="Rubik"/>
              <a:cs typeface="Rubik"/>
              <a:sym typeface="Rubik"/>
            </a:endParaRPr>
          </a:p>
        </p:txBody>
      </p:sp>
      <p:sp>
        <p:nvSpPr>
          <p:cNvPr id="239" name="Google Shape;239;p16"/>
          <p:cNvSpPr txBox="1"/>
          <p:nvPr/>
        </p:nvSpPr>
        <p:spPr>
          <a:xfrm>
            <a:off x="1095961" y="4032093"/>
            <a:ext cx="2767791" cy="2134095"/>
          </a:xfrm>
          <a:prstGeom prst="rect">
            <a:avLst/>
          </a:prstGeom>
          <a:noFill/>
          <a:ln>
            <a:noFill/>
          </a:ln>
        </p:spPr>
        <p:txBody>
          <a:bodyPr spcFirstLastPara="1" wrap="square" lIns="0" tIns="0" rIns="0" bIns="0" anchor="t" anchorCtr="0">
            <a:noAutofit/>
          </a:bodyPr>
          <a:lstStyle/>
          <a:p>
            <a:pPr marL="425450" marR="0" lvl="0" indent="-285750" algn="l" rtl="0">
              <a:lnSpc>
                <a:spcPct val="140000"/>
              </a:lnSpc>
              <a:spcBef>
                <a:spcPts val="0"/>
              </a:spcBef>
              <a:spcAft>
                <a:spcPts val="0"/>
              </a:spcAft>
              <a:buClr>
                <a:srgbClr val="FF6D54"/>
              </a:buClr>
              <a:buSzPts val="1400"/>
              <a:buFont typeface="Wingdings" panose="05000000000000000000" pitchFamily="2" charset="2"/>
              <a:buChar char="q"/>
            </a:pPr>
            <a:r>
              <a:rPr lang="en-GB" sz="1400" b="0" i="0" u="none" strike="noStrike" cap="none" dirty="0">
                <a:solidFill>
                  <a:srgbClr val="595959"/>
                </a:solidFill>
                <a:latin typeface="+mn-lt"/>
                <a:ea typeface="Rubik"/>
                <a:cs typeface="Rubik"/>
                <a:sym typeface="Rubik"/>
              </a:rPr>
              <a:t>Ut </a:t>
            </a:r>
            <a:r>
              <a:rPr lang="en-GB" sz="1400" b="0" i="0" u="none" strike="noStrike" cap="none" dirty="0" err="1">
                <a:solidFill>
                  <a:srgbClr val="595959"/>
                </a:solidFill>
                <a:latin typeface="+mn-lt"/>
                <a:ea typeface="Rubik"/>
                <a:cs typeface="Rubik"/>
                <a:sym typeface="Rubik"/>
              </a:rPr>
              <a:t>enim</a:t>
            </a:r>
            <a:r>
              <a:rPr lang="en-GB" sz="1400" b="0" i="0" u="none" strike="noStrike" cap="none" dirty="0">
                <a:solidFill>
                  <a:srgbClr val="595959"/>
                </a:solidFill>
                <a:latin typeface="+mn-lt"/>
                <a:ea typeface="Rubik"/>
                <a:cs typeface="Rubik"/>
                <a:sym typeface="Rubik"/>
              </a:rPr>
              <a:t> ad minim </a:t>
            </a:r>
            <a:r>
              <a:rPr lang="en-GB" sz="1400" b="0" i="0" u="none" strike="noStrike" cap="none" dirty="0" err="1">
                <a:solidFill>
                  <a:srgbClr val="595959"/>
                </a:solidFill>
                <a:latin typeface="+mn-lt"/>
                <a:ea typeface="Rubik"/>
                <a:cs typeface="Rubik"/>
                <a:sym typeface="Rubik"/>
              </a:rPr>
              <a:t>veniam</a:t>
            </a:r>
            <a:endParaRPr sz="1400" b="0" i="0" u="none" strike="noStrike" cap="none" dirty="0">
              <a:solidFill>
                <a:srgbClr val="595959"/>
              </a:solidFill>
              <a:latin typeface="+mn-lt"/>
              <a:ea typeface="Rubik"/>
              <a:cs typeface="Rubik"/>
              <a:sym typeface="Rubik"/>
            </a:endParaRPr>
          </a:p>
          <a:p>
            <a:pPr marL="425450" marR="0" lvl="0" indent="-285750" algn="l" rtl="0">
              <a:lnSpc>
                <a:spcPct val="140000"/>
              </a:lnSpc>
              <a:spcBef>
                <a:spcPts val="0"/>
              </a:spcBef>
              <a:spcAft>
                <a:spcPts val="0"/>
              </a:spcAft>
              <a:buClr>
                <a:srgbClr val="FF6D54"/>
              </a:buClr>
              <a:buSzPts val="1400"/>
              <a:buFont typeface="Wingdings" panose="05000000000000000000" pitchFamily="2" charset="2"/>
              <a:buChar char="q"/>
            </a:pPr>
            <a:r>
              <a:rPr lang="en-GB" sz="1400" b="0" i="0" u="none" strike="noStrike" cap="none" dirty="0" err="1">
                <a:solidFill>
                  <a:srgbClr val="595959"/>
                </a:solidFill>
                <a:latin typeface="+mn-lt"/>
                <a:ea typeface="Rubik"/>
                <a:cs typeface="Rubik"/>
                <a:sym typeface="Rubik"/>
              </a:rPr>
              <a:t>quis</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nostrud</a:t>
            </a:r>
            <a:r>
              <a:rPr lang="en-GB" sz="1400" b="0" i="0" u="none" strike="noStrike" cap="none" dirty="0">
                <a:solidFill>
                  <a:srgbClr val="595959"/>
                </a:solidFill>
                <a:latin typeface="+mn-lt"/>
                <a:ea typeface="Rubik"/>
                <a:cs typeface="Rubik"/>
                <a:sym typeface="Rubik"/>
              </a:rPr>
              <a:t> exercitation</a:t>
            </a:r>
            <a:endParaRPr sz="1400" b="0" i="0" u="none" strike="noStrike" cap="none" dirty="0">
              <a:solidFill>
                <a:srgbClr val="000000"/>
              </a:solidFill>
              <a:latin typeface="+mn-lt"/>
              <a:ea typeface="Arial"/>
              <a:cs typeface="Arial"/>
              <a:sym typeface="Arial"/>
            </a:endParaRPr>
          </a:p>
          <a:p>
            <a:pPr marL="425450" marR="0" lvl="0" indent="-285750" algn="l" rtl="0">
              <a:lnSpc>
                <a:spcPct val="140000"/>
              </a:lnSpc>
              <a:spcBef>
                <a:spcPts val="0"/>
              </a:spcBef>
              <a:spcAft>
                <a:spcPts val="0"/>
              </a:spcAft>
              <a:buClr>
                <a:srgbClr val="FF6D54"/>
              </a:buClr>
              <a:buSzPts val="1400"/>
              <a:buFont typeface="Wingdings" panose="05000000000000000000" pitchFamily="2" charset="2"/>
              <a:buChar char="q"/>
            </a:pPr>
            <a:r>
              <a:rPr lang="en-GB" sz="1400" b="0" i="0" u="none" strike="noStrike" cap="none" dirty="0" err="1">
                <a:solidFill>
                  <a:srgbClr val="595959"/>
                </a:solidFill>
                <a:latin typeface="+mn-lt"/>
                <a:ea typeface="Rubik"/>
                <a:cs typeface="Rubik"/>
                <a:sym typeface="Rubik"/>
              </a:rPr>
              <a:t>ullamco</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laboris</a:t>
            </a:r>
            <a:r>
              <a:rPr lang="en-GB" sz="1400" b="0" i="0" u="none" strike="noStrike" cap="none" dirty="0">
                <a:solidFill>
                  <a:srgbClr val="595959"/>
                </a:solidFill>
                <a:latin typeface="+mn-lt"/>
                <a:ea typeface="Rubik"/>
                <a:cs typeface="Rubik"/>
                <a:sym typeface="Rubik"/>
              </a:rPr>
              <a:t> nisi </a:t>
            </a:r>
            <a:r>
              <a:rPr lang="en-GB" sz="1400" b="0" i="0" u="none" strike="noStrike" cap="none" dirty="0" err="1">
                <a:solidFill>
                  <a:srgbClr val="595959"/>
                </a:solidFill>
                <a:latin typeface="+mn-lt"/>
                <a:ea typeface="Rubik"/>
                <a:cs typeface="Rubik"/>
                <a:sym typeface="Rubik"/>
              </a:rPr>
              <a:t>ut</a:t>
            </a:r>
            <a:endParaRPr sz="1400" b="0" i="0" u="none" strike="noStrike" cap="none" dirty="0">
              <a:solidFill>
                <a:srgbClr val="595959"/>
              </a:solidFill>
              <a:latin typeface="+mn-lt"/>
              <a:ea typeface="Rubik"/>
              <a:cs typeface="Rubik"/>
              <a:sym typeface="Rubik"/>
            </a:endParaRPr>
          </a:p>
          <a:p>
            <a:pPr marL="425450" marR="0" lvl="0" indent="-285750" algn="l" rtl="0">
              <a:lnSpc>
                <a:spcPct val="140000"/>
              </a:lnSpc>
              <a:spcBef>
                <a:spcPts val="0"/>
              </a:spcBef>
              <a:spcAft>
                <a:spcPts val="0"/>
              </a:spcAft>
              <a:buClr>
                <a:srgbClr val="FF6D54"/>
              </a:buClr>
              <a:buSzPts val="1400"/>
              <a:buFont typeface="Wingdings" panose="05000000000000000000" pitchFamily="2" charset="2"/>
              <a:buChar char="q"/>
            </a:pPr>
            <a:r>
              <a:rPr lang="en-GB" sz="1400" b="0" i="0" u="none" strike="noStrike" cap="none" dirty="0" err="1">
                <a:solidFill>
                  <a:srgbClr val="595959"/>
                </a:solidFill>
                <a:latin typeface="+mn-lt"/>
                <a:ea typeface="Rubik"/>
                <a:cs typeface="Rubik"/>
                <a:sym typeface="Rubik"/>
              </a:rPr>
              <a:t>aliquip</a:t>
            </a:r>
            <a:r>
              <a:rPr lang="en-GB" sz="1400" b="0" i="0" u="none" strike="noStrike" cap="none" dirty="0">
                <a:solidFill>
                  <a:srgbClr val="595959"/>
                </a:solidFill>
                <a:latin typeface="+mn-lt"/>
                <a:ea typeface="Rubik"/>
                <a:cs typeface="Rubik"/>
                <a:sym typeface="Rubik"/>
              </a:rPr>
              <a:t> ex </a:t>
            </a:r>
            <a:r>
              <a:rPr lang="en-GB" sz="1400" b="0" i="0" u="none" strike="noStrike" cap="none" dirty="0" err="1">
                <a:solidFill>
                  <a:srgbClr val="595959"/>
                </a:solidFill>
                <a:latin typeface="+mn-lt"/>
                <a:ea typeface="Rubik"/>
                <a:cs typeface="Rubik"/>
                <a:sym typeface="Rubik"/>
              </a:rPr>
              <a:t>ea</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commodo</a:t>
            </a:r>
            <a:endParaRPr sz="1400" b="0" i="0" u="none" strike="noStrike" cap="none" dirty="0">
              <a:solidFill>
                <a:srgbClr val="595959"/>
              </a:solidFill>
              <a:latin typeface="+mn-lt"/>
              <a:ea typeface="Rubik"/>
              <a:cs typeface="Rubik"/>
              <a:sym typeface="Rubik"/>
            </a:endParaRPr>
          </a:p>
          <a:p>
            <a:pPr marL="425450" marR="0" lvl="0" indent="-285750" algn="l" rtl="0">
              <a:lnSpc>
                <a:spcPct val="140000"/>
              </a:lnSpc>
              <a:spcBef>
                <a:spcPts val="0"/>
              </a:spcBef>
              <a:spcAft>
                <a:spcPts val="0"/>
              </a:spcAft>
              <a:buClr>
                <a:srgbClr val="FF6D54"/>
              </a:buClr>
              <a:buSzPts val="1400"/>
              <a:buFont typeface="Wingdings" panose="05000000000000000000" pitchFamily="2" charset="2"/>
              <a:buChar char="q"/>
            </a:pPr>
            <a:r>
              <a:rPr lang="en-GB" sz="1400" b="0" i="0" u="none" strike="noStrike" cap="none" dirty="0" err="1">
                <a:solidFill>
                  <a:srgbClr val="595959"/>
                </a:solidFill>
                <a:latin typeface="+mn-lt"/>
                <a:ea typeface="Rubik"/>
                <a:cs typeface="Rubik"/>
                <a:sym typeface="Rubik"/>
              </a:rPr>
              <a:t>consequat</a:t>
            </a:r>
            <a:endParaRPr sz="1400" b="0" i="0" u="none" strike="noStrike" cap="none" dirty="0">
              <a:solidFill>
                <a:srgbClr val="595959"/>
              </a:solidFill>
              <a:latin typeface="+mn-lt"/>
              <a:ea typeface="Rubik"/>
              <a:cs typeface="Rubik"/>
              <a:sym typeface="Rubik"/>
            </a:endParaRPr>
          </a:p>
        </p:txBody>
      </p:sp>
      <p:sp>
        <p:nvSpPr>
          <p:cNvPr id="240" name="Google Shape;240;p16"/>
          <p:cNvSpPr/>
          <p:nvPr/>
        </p:nvSpPr>
        <p:spPr>
          <a:xfrm>
            <a:off x="1143598" y="3557145"/>
            <a:ext cx="2805576"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GB" sz="2000" b="1" i="0" u="none" strike="noStrike" cap="none" dirty="0">
                <a:solidFill>
                  <a:srgbClr val="FF6D54"/>
                </a:solidFill>
                <a:latin typeface="+mn-lt"/>
                <a:ea typeface="Playfair Display"/>
                <a:cs typeface="Playfair Display"/>
                <a:sym typeface="Playfair Display"/>
              </a:rPr>
              <a:t>Lorem ipsum </a:t>
            </a:r>
            <a:r>
              <a:rPr lang="en-GB" sz="2000" b="1" i="0" u="none" strike="noStrike" cap="none" dirty="0" err="1">
                <a:solidFill>
                  <a:srgbClr val="FF6D54"/>
                </a:solidFill>
                <a:latin typeface="+mn-lt"/>
                <a:ea typeface="Playfair Display"/>
                <a:cs typeface="Playfair Display"/>
                <a:sym typeface="Playfair Display"/>
              </a:rPr>
              <a:t>dolor</a:t>
            </a:r>
            <a:r>
              <a:rPr lang="en-GB" sz="2000" b="1" i="0" u="none" strike="noStrike" cap="none" dirty="0">
                <a:solidFill>
                  <a:srgbClr val="FF6D54"/>
                </a:solidFill>
                <a:latin typeface="+mn-lt"/>
                <a:ea typeface="Playfair Display"/>
                <a:cs typeface="Playfair Display"/>
                <a:sym typeface="Playfair Display"/>
              </a:rPr>
              <a:t> </a:t>
            </a:r>
            <a:endParaRPr sz="1400" b="1" i="0" u="none" strike="noStrike" cap="none" dirty="0">
              <a:solidFill>
                <a:srgbClr val="FF6D54"/>
              </a:solidFill>
              <a:latin typeface="+mn-lt"/>
              <a:ea typeface="Playfair Display"/>
              <a:cs typeface="Playfair Display"/>
              <a:sym typeface="Playfair Display"/>
            </a:endParaRPr>
          </a:p>
        </p:txBody>
      </p:sp>
      <p:sp>
        <p:nvSpPr>
          <p:cNvPr id="241" name="Google Shape;241;p16"/>
          <p:cNvSpPr txBox="1"/>
          <p:nvPr/>
        </p:nvSpPr>
        <p:spPr>
          <a:xfrm>
            <a:off x="4868381" y="4037972"/>
            <a:ext cx="2884500" cy="1438319"/>
          </a:xfrm>
          <a:prstGeom prst="rect">
            <a:avLst/>
          </a:prstGeom>
          <a:noFill/>
          <a:ln>
            <a:noFill/>
          </a:ln>
        </p:spPr>
        <p:txBody>
          <a:bodyPr spcFirstLastPara="1" wrap="square" lIns="0" tIns="0" rIns="0" bIns="0" anchor="t" anchorCtr="0">
            <a:noAutofit/>
          </a:bodyPr>
          <a:lstStyle/>
          <a:p>
            <a:pPr marL="425450" marR="0" lvl="0" indent="-285750" algn="l" rtl="0">
              <a:lnSpc>
                <a:spcPct val="140000"/>
              </a:lnSpc>
              <a:spcBef>
                <a:spcPts val="0"/>
              </a:spcBef>
              <a:spcAft>
                <a:spcPts val="0"/>
              </a:spcAft>
              <a:buClr>
                <a:srgbClr val="57C5A0"/>
              </a:buClr>
              <a:buSzPts val="1400"/>
              <a:buFont typeface="Wingdings" panose="05000000000000000000" pitchFamily="2" charset="2"/>
              <a:buChar char="q"/>
            </a:pPr>
            <a:r>
              <a:rPr lang="en-GB" sz="1400" b="0" i="0" u="none" strike="noStrike" cap="none" dirty="0">
                <a:solidFill>
                  <a:srgbClr val="595959"/>
                </a:solidFill>
                <a:latin typeface="+mn-lt"/>
                <a:ea typeface="Rubik"/>
                <a:cs typeface="Rubik"/>
                <a:sym typeface="Rubik"/>
              </a:rPr>
              <a:t>Lorem ipsum </a:t>
            </a:r>
            <a:r>
              <a:rPr lang="en-GB" sz="1400" b="0" i="0" u="none" strike="noStrike" cap="none" dirty="0" err="1">
                <a:solidFill>
                  <a:srgbClr val="595959"/>
                </a:solidFill>
                <a:latin typeface="+mn-lt"/>
                <a:ea typeface="Rubik"/>
                <a:cs typeface="Rubik"/>
                <a:sym typeface="Rubik"/>
              </a:rPr>
              <a:t>dolor</a:t>
            </a:r>
            <a:r>
              <a:rPr lang="en-GB" sz="1400" b="0" i="0" u="none" strike="noStrike" cap="none" dirty="0">
                <a:solidFill>
                  <a:srgbClr val="595959"/>
                </a:solidFill>
                <a:latin typeface="+mn-lt"/>
                <a:ea typeface="Rubik"/>
                <a:cs typeface="Rubik"/>
                <a:sym typeface="Rubik"/>
              </a:rPr>
              <a:t> sit </a:t>
            </a:r>
            <a:r>
              <a:rPr lang="en-GB" sz="1400" b="0" i="0" u="none" strike="noStrike" cap="none" dirty="0" err="1">
                <a:solidFill>
                  <a:srgbClr val="595959"/>
                </a:solidFill>
                <a:latin typeface="+mn-lt"/>
                <a:ea typeface="Rubik"/>
                <a:cs typeface="Rubik"/>
                <a:sym typeface="Rubik"/>
              </a:rPr>
              <a:t>amet</a:t>
            </a:r>
            <a:endParaRPr sz="1400" b="0" i="0" u="none" strike="noStrike" cap="none" dirty="0">
              <a:solidFill>
                <a:srgbClr val="595959"/>
              </a:solidFill>
              <a:latin typeface="+mn-lt"/>
              <a:ea typeface="Rubik"/>
              <a:cs typeface="Rubik"/>
              <a:sym typeface="Rubik"/>
            </a:endParaRPr>
          </a:p>
          <a:p>
            <a:pPr marL="425450" marR="0" lvl="0" indent="-285750" algn="l" rtl="0">
              <a:lnSpc>
                <a:spcPct val="140000"/>
              </a:lnSpc>
              <a:spcBef>
                <a:spcPts val="0"/>
              </a:spcBef>
              <a:spcAft>
                <a:spcPts val="0"/>
              </a:spcAft>
              <a:buClr>
                <a:srgbClr val="57C5A0"/>
              </a:buClr>
              <a:buSzPts val="1400"/>
              <a:buFont typeface="Wingdings" panose="05000000000000000000" pitchFamily="2" charset="2"/>
              <a:buChar char="q"/>
            </a:pPr>
            <a:r>
              <a:rPr lang="en-GB" sz="1400" b="0" i="0" u="none" strike="noStrike" cap="none" dirty="0" err="1">
                <a:solidFill>
                  <a:srgbClr val="595959"/>
                </a:solidFill>
                <a:latin typeface="+mn-lt"/>
                <a:ea typeface="Rubik"/>
                <a:cs typeface="Rubik"/>
                <a:sym typeface="Rubik"/>
              </a:rPr>
              <a:t>consectetur</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adipiscing</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elit</a:t>
            </a:r>
            <a:endParaRPr sz="1400" b="0" i="0" u="none" strike="noStrike" cap="none" dirty="0">
              <a:solidFill>
                <a:srgbClr val="595959"/>
              </a:solidFill>
              <a:latin typeface="+mn-lt"/>
              <a:ea typeface="Rubik"/>
              <a:cs typeface="Rubik"/>
              <a:sym typeface="Rubik"/>
            </a:endParaRPr>
          </a:p>
          <a:p>
            <a:pPr marL="425450" marR="0" lvl="0" indent="-285750" algn="l" rtl="0">
              <a:lnSpc>
                <a:spcPct val="140000"/>
              </a:lnSpc>
              <a:spcBef>
                <a:spcPts val="0"/>
              </a:spcBef>
              <a:spcAft>
                <a:spcPts val="0"/>
              </a:spcAft>
              <a:buClr>
                <a:srgbClr val="57C5A0"/>
              </a:buClr>
              <a:buSzPts val="1400"/>
              <a:buFont typeface="Wingdings" panose="05000000000000000000" pitchFamily="2" charset="2"/>
              <a:buChar char="q"/>
            </a:pPr>
            <a:r>
              <a:rPr lang="en-GB" sz="1400" b="0" i="0" u="none" strike="noStrike" cap="none" dirty="0" err="1">
                <a:solidFill>
                  <a:srgbClr val="595959"/>
                </a:solidFill>
                <a:latin typeface="+mn-lt"/>
                <a:ea typeface="Rubik"/>
                <a:cs typeface="Rubik"/>
                <a:sym typeface="Rubik"/>
              </a:rPr>
              <a:t>sed</a:t>
            </a:r>
            <a:r>
              <a:rPr lang="en-GB" sz="1400" b="0" i="0" u="none" strike="noStrike" cap="none" dirty="0">
                <a:solidFill>
                  <a:srgbClr val="595959"/>
                </a:solidFill>
                <a:latin typeface="+mn-lt"/>
                <a:ea typeface="Rubik"/>
                <a:cs typeface="Rubik"/>
                <a:sym typeface="Rubik"/>
              </a:rPr>
              <a:t> do </a:t>
            </a:r>
            <a:r>
              <a:rPr lang="en-GB" sz="1400" b="0" i="0" u="none" strike="noStrike" cap="none" dirty="0" err="1">
                <a:solidFill>
                  <a:srgbClr val="595959"/>
                </a:solidFill>
                <a:latin typeface="+mn-lt"/>
                <a:ea typeface="Rubik"/>
                <a:cs typeface="Rubik"/>
                <a:sym typeface="Rubik"/>
              </a:rPr>
              <a:t>eiusmod</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tempor</a:t>
            </a:r>
            <a:endParaRPr sz="1400" b="0" i="0" u="none" strike="noStrike" cap="none" dirty="0">
              <a:solidFill>
                <a:srgbClr val="595959"/>
              </a:solidFill>
              <a:latin typeface="+mn-lt"/>
              <a:ea typeface="Rubik"/>
              <a:cs typeface="Rubik"/>
              <a:sym typeface="Rubik"/>
            </a:endParaRPr>
          </a:p>
          <a:p>
            <a:pPr marL="425450" marR="0" lvl="0" indent="-285750" algn="l" rtl="0">
              <a:lnSpc>
                <a:spcPct val="140000"/>
              </a:lnSpc>
              <a:spcBef>
                <a:spcPts val="0"/>
              </a:spcBef>
              <a:spcAft>
                <a:spcPts val="0"/>
              </a:spcAft>
              <a:buClr>
                <a:srgbClr val="57C5A0"/>
              </a:buClr>
              <a:buSzPts val="1400"/>
              <a:buFont typeface="Wingdings" panose="05000000000000000000" pitchFamily="2" charset="2"/>
              <a:buChar char="q"/>
            </a:pPr>
            <a:r>
              <a:rPr lang="en-GB" sz="1400" b="0" i="0" u="none" strike="noStrike" cap="none" dirty="0" err="1">
                <a:solidFill>
                  <a:srgbClr val="595959"/>
                </a:solidFill>
                <a:latin typeface="+mn-lt"/>
                <a:ea typeface="Rubik"/>
                <a:cs typeface="Rubik"/>
                <a:sym typeface="Rubik"/>
              </a:rPr>
              <a:t>incididunt</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ut</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labore</a:t>
            </a:r>
            <a:r>
              <a:rPr lang="en-GB" sz="1400" b="0" i="0" u="none" strike="noStrike" cap="none" dirty="0">
                <a:solidFill>
                  <a:srgbClr val="595959"/>
                </a:solidFill>
                <a:latin typeface="+mn-lt"/>
                <a:ea typeface="Rubik"/>
                <a:cs typeface="Rubik"/>
                <a:sym typeface="Rubik"/>
              </a:rPr>
              <a:t> et dolore</a:t>
            </a:r>
            <a:endParaRPr sz="1400" b="0" i="0" u="none" strike="noStrike" cap="none" dirty="0">
              <a:solidFill>
                <a:srgbClr val="595959"/>
              </a:solidFill>
              <a:latin typeface="+mn-lt"/>
              <a:ea typeface="Rubik"/>
              <a:cs typeface="Rubik"/>
              <a:sym typeface="Rubik"/>
            </a:endParaRPr>
          </a:p>
        </p:txBody>
      </p:sp>
      <p:sp>
        <p:nvSpPr>
          <p:cNvPr id="242" name="Google Shape;242;p16"/>
          <p:cNvSpPr/>
          <p:nvPr/>
        </p:nvSpPr>
        <p:spPr>
          <a:xfrm>
            <a:off x="4868381" y="3557144"/>
            <a:ext cx="2202234" cy="40006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GB" sz="2000" b="1" i="0" u="none" strike="noStrike" cap="none" dirty="0">
                <a:solidFill>
                  <a:srgbClr val="57C5A0"/>
                </a:solidFill>
                <a:latin typeface="+mn-lt"/>
                <a:ea typeface="Playfair Display"/>
                <a:cs typeface="Playfair Display"/>
                <a:sym typeface="Playfair Display"/>
              </a:rPr>
              <a:t>Lorem ipsum</a:t>
            </a:r>
            <a:endParaRPr sz="1400" b="1" i="0" u="none" strike="noStrike" cap="none" dirty="0">
              <a:solidFill>
                <a:srgbClr val="000000"/>
              </a:solidFill>
              <a:latin typeface="+mn-lt"/>
              <a:ea typeface="Playfair Display"/>
              <a:cs typeface="Playfair Display"/>
              <a:sym typeface="Playfair Display"/>
            </a:endParaRPr>
          </a:p>
        </p:txBody>
      </p:sp>
      <p:sp>
        <p:nvSpPr>
          <p:cNvPr id="243" name="Google Shape;243;p16"/>
          <p:cNvSpPr/>
          <p:nvPr/>
        </p:nvSpPr>
        <p:spPr>
          <a:xfrm>
            <a:off x="8463108" y="3538664"/>
            <a:ext cx="2120545" cy="40006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GB" sz="2000" b="1" i="0" u="none" strike="noStrike" cap="none" dirty="0" err="1">
                <a:solidFill>
                  <a:srgbClr val="5A558D"/>
                </a:solidFill>
                <a:latin typeface="+mn-lt"/>
                <a:ea typeface="Playfair Display"/>
                <a:cs typeface="Playfair Display"/>
                <a:sym typeface="Playfair Display"/>
              </a:rPr>
              <a:t>Dolor</a:t>
            </a:r>
            <a:r>
              <a:rPr lang="en-GB" sz="2000" b="1" i="0" u="none" strike="noStrike" cap="none" dirty="0">
                <a:solidFill>
                  <a:srgbClr val="5A558D"/>
                </a:solidFill>
                <a:latin typeface="+mn-lt"/>
                <a:ea typeface="Playfair Display"/>
                <a:cs typeface="Playfair Display"/>
                <a:sym typeface="Playfair Display"/>
              </a:rPr>
              <a:t> sit </a:t>
            </a:r>
            <a:r>
              <a:rPr lang="en-GB" sz="2000" b="1" i="0" u="none" strike="noStrike" cap="none" dirty="0" err="1">
                <a:solidFill>
                  <a:srgbClr val="5A558D"/>
                </a:solidFill>
                <a:latin typeface="+mn-lt"/>
                <a:ea typeface="Playfair Display"/>
                <a:cs typeface="Playfair Display"/>
                <a:sym typeface="Playfair Display"/>
              </a:rPr>
              <a:t>amet</a:t>
            </a:r>
            <a:endParaRPr sz="1400" b="1" i="0" u="none" strike="noStrike" cap="none" dirty="0">
              <a:solidFill>
                <a:srgbClr val="5A558D"/>
              </a:solidFill>
              <a:latin typeface="+mn-lt"/>
              <a:ea typeface="Playfair Display"/>
              <a:cs typeface="Playfair Display"/>
              <a:sym typeface="Playfair Display"/>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p19"/>
          <p:cNvSpPr txBox="1"/>
          <p:nvPr/>
        </p:nvSpPr>
        <p:spPr>
          <a:xfrm>
            <a:off x="343744" y="917104"/>
            <a:ext cx="11749506" cy="810886"/>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4000"/>
              <a:buFont typeface="Arial"/>
              <a:buNone/>
            </a:pPr>
            <a:r>
              <a:rPr lang="en-GB" sz="4000" b="1" i="0" u="none" strike="noStrike" cap="none" dirty="0">
                <a:solidFill>
                  <a:srgbClr val="E16388"/>
                </a:solidFill>
                <a:latin typeface="+mn-lt"/>
                <a:ea typeface="Playfair Display"/>
                <a:cs typeface="Playfair Display"/>
                <a:sym typeface="Playfair Display"/>
              </a:rPr>
              <a:t>Title</a:t>
            </a:r>
            <a:endParaRPr sz="1400" b="0" i="0" u="none" strike="noStrike" cap="none" dirty="0">
              <a:solidFill>
                <a:srgbClr val="000000"/>
              </a:solidFill>
              <a:latin typeface="+mn-lt"/>
              <a:ea typeface="Arial"/>
              <a:cs typeface="Arial"/>
              <a:sym typeface="Arial"/>
            </a:endParaRPr>
          </a:p>
        </p:txBody>
      </p:sp>
      <p:pic>
        <p:nvPicPr>
          <p:cNvPr id="275" name="Google Shape;275;p19" descr="C:\Users\gelya\OneDrive\Рабочий стол\A_web_student_contact-01.png"/>
          <p:cNvPicPr preferRelativeResize="0"/>
          <p:nvPr/>
        </p:nvPicPr>
        <p:blipFill rotWithShape="1">
          <a:blip r:embed="rId3">
            <a:alphaModFix/>
          </a:blip>
          <a:srcRect r="57510"/>
          <a:stretch/>
        </p:blipFill>
        <p:spPr>
          <a:xfrm>
            <a:off x="1" y="1755508"/>
            <a:ext cx="4943872" cy="5129876"/>
          </a:xfrm>
          <a:prstGeom prst="rect">
            <a:avLst/>
          </a:prstGeom>
          <a:noFill/>
          <a:ln>
            <a:noFill/>
          </a:ln>
        </p:spPr>
      </p:pic>
      <p:pic>
        <p:nvPicPr>
          <p:cNvPr id="276" name="Google Shape;276;p19" descr="C:\Users\gelya\OneDrive\Рабочий стол\A_web_student_contact-01.png"/>
          <p:cNvPicPr preferRelativeResize="0"/>
          <p:nvPr/>
        </p:nvPicPr>
        <p:blipFill rotWithShape="1">
          <a:blip r:embed="rId3">
            <a:alphaModFix/>
          </a:blip>
          <a:srcRect l="61180"/>
          <a:stretch/>
        </p:blipFill>
        <p:spPr>
          <a:xfrm>
            <a:off x="7852602" y="-315416"/>
            <a:ext cx="4339398" cy="4928520"/>
          </a:xfrm>
          <a:prstGeom prst="rect">
            <a:avLst/>
          </a:prstGeom>
          <a:noFill/>
          <a:ln>
            <a:noFill/>
          </a:ln>
        </p:spPr>
      </p:pic>
      <p:sp>
        <p:nvSpPr>
          <p:cNvPr id="277" name="Google Shape;277;p19"/>
          <p:cNvSpPr txBox="1"/>
          <p:nvPr/>
        </p:nvSpPr>
        <p:spPr>
          <a:xfrm>
            <a:off x="3038900" y="2636912"/>
            <a:ext cx="6114200" cy="2808312"/>
          </a:xfrm>
          <a:prstGeom prst="rect">
            <a:avLst/>
          </a:prstGeom>
          <a:noFill/>
          <a:ln>
            <a:noFill/>
          </a:ln>
        </p:spPr>
        <p:txBody>
          <a:bodyPr spcFirstLastPara="1" wrap="square" lIns="91425" tIns="91425" rIns="91425" bIns="91425" anchor="t" anchorCtr="0">
            <a:noAutofit/>
          </a:bodyPr>
          <a:lstStyle/>
          <a:p>
            <a:pPr marL="0" marR="0" lvl="0" indent="0" algn="ctr" rtl="0">
              <a:lnSpc>
                <a:spcPct val="110000"/>
              </a:lnSpc>
              <a:spcBef>
                <a:spcPts val="0"/>
              </a:spcBef>
              <a:spcAft>
                <a:spcPts val="0"/>
              </a:spcAft>
              <a:buClr>
                <a:srgbClr val="000000"/>
              </a:buClr>
              <a:buSzPts val="2000"/>
              <a:buFont typeface="Arial"/>
              <a:buNone/>
            </a:pPr>
            <a:r>
              <a:rPr lang="en-GB" sz="2000" b="0" i="0" u="none" strike="noStrike" cap="none" dirty="0">
                <a:solidFill>
                  <a:srgbClr val="595959"/>
                </a:solidFill>
                <a:latin typeface="+mn-lt"/>
                <a:ea typeface="Rubik"/>
                <a:cs typeface="Rubik"/>
                <a:sym typeface="Rubik"/>
              </a:rPr>
              <a:t>Lorem ipsum </a:t>
            </a:r>
            <a:r>
              <a:rPr lang="en-GB" sz="2000" b="0" i="0" u="none" strike="noStrike" cap="none" dirty="0" err="1">
                <a:solidFill>
                  <a:srgbClr val="595959"/>
                </a:solidFill>
                <a:latin typeface="+mn-lt"/>
                <a:ea typeface="Rubik"/>
                <a:cs typeface="Rubik"/>
                <a:sym typeface="Rubik"/>
              </a:rPr>
              <a:t>dolor</a:t>
            </a:r>
            <a:r>
              <a:rPr lang="en-GB" sz="2000" b="0" i="0" u="none" strike="noStrike" cap="none" dirty="0">
                <a:solidFill>
                  <a:srgbClr val="595959"/>
                </a:solidFill>
                <a:latin typeface="+mn-lt"/>
                <a:ea typeface="Rubik"/>
                <a:cs typeface="Rubik"/>
                <a:sym typeface="Rubik"/>
              </a:rPr>
              <a:t> sit </a:t>
            </a:r>
            <a:r>
              <a:rPr lang="en-GB" sz="2000" b="0" i="0" u="none" strike="noStrike" cap="none" dirty="0" err="1">
                <a:solidFill>
                  <a:srgbClr val="595959"/>
                </a:solidFill>
                <a:latin typeface="+mn-lt"/>
                <a:ea typeface="Rubik"/>
                <a:cs typeface="Rubik"/>
                <a:sym typeface="Rubik"/>
              </a:rPr>
              <a:t>amet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consectetur</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adipiscing</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elit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sed</a:t>
            </a:r>
            <a:r>
              <a:rPr lang="en-GB" sz="2000" b="0" i="0" u="none" strike="noStrike" cap="none" dirty="0">
                <a:solidFill>
                  <a:srgbClr val="595959"/>
                </a:solidFill>
                <a:latin typeface="+mn-lt"/>
                <a:ea typeface="Rubik"/>
                <a:cs typeface="Rubik"/>
                <a:sym typeface="Rubik"/>
              </a:rPr>
              <a:t> do </a:t>
            </a:r>
            <a:r>
              <a:rPr lang="en-GB" sz="2000" b="0" i="0" u="none" strike="noStrike" cap="none" dirty="0" err="1">
                <a:solidFill>
                  <a:srgbClr val="595959"/>
                </a:solidFill>
                <a:latin typeface="+mn-lt"/>
                <a:ea typeface="Rubik"/>
                <a:cs typeface="Rubik"/>
                <a:sym typeface="Rubik"/>
              </a:rPr>
              <a:t>eiusmod</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tempor</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incididunt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ut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labore</a:t>
            </a:r>
            <a:r>
              <a:rPr lang="en-GB" sz="2000" b="0" i="0" u="none" strike="noStrike" cap="none" dirty="0">
                <a:solidFill>
                  <a:srgbClr val="595959"/>
                </a:solidFill>
                <a:latin typeface="+mn-lt"/>
                <a:ea typeface="Rubik"/>
                <a:cs typeface="Rubik"/>
                <a:sym typeface="Rubik"/>
              </a:rPr>
              <a:t> et dolore magna </a:t>
            </a:r>
            <a:r>
              <a:rPr lang="en-GB" sz="2000" b="0" i="0" u="none" strike="noStrike" cap="none" dirty="0" err="1">
                <a:solidFill>
                  <a:srgbClr val="595959"/>
                </a:solidFill>
                <a:latin typeface="+mn-lt"/>
                <a:ea typeface="Rubik"/>
                <a:cs typeface="Rubik"/>
                <a:sym typeface="Rubik"/>
              </a:rPr>
              <a:t>aliqua</a:t>
            </a:r>
            <a:r>
              <a:rPr lang="en-GB" sz="2000" b="0" i="0" u="none" strike="noStrike" cap="none" dirty="0">
                <a:solidFill>
                  <a:srgbClr val="595959"/>
                </a:solidFill>
                <a:latin typeface="+mn-lt"/>
                <a:ea typeface="Rubik"/>
                <a:cs typeface="Rubik"/>
                <a:sym typeface="Rubik"/>
              </a:rPr>
              <a:t>. Ut </a:t>
            </a:r>
            <a:r>
              <a:rPr lang="en-GB" sz="2000" b="0" i="0" u="none" strike="noStrike" cap="none" dirty="0" err="1">
                <a:solidFill>
                  <a:srgbClr val="595959"/>
                </a:solidFill>
                <a:latin typeface="+mn-lt"/>
                <a:ea typeface="Rubik"/>
                <a:cs typeface="Rubik"/>
                <a:sym typeface="Rubik"/>
              </a:rPr>
              <a:t>enim</a:t>
            </a:r>
            <a:r>
              <a:rPr lang="en-GB" sz="2000" b="0" i="0" u="none" strike="noStrike" cap="none" dirty="0">
                <a:solidFill>
                  <a:srgbClr val="595959"/>
                </a:solidFill>
                <a:latin typeface="+mn-lt"/>
                <a:ea typeface="Rubik"/>
                <a:cs typeface="Rubik"/>
                <a:sym typeface="Rubik"/>
              </a:rPr>
              <a:t> ad minim </a:t>
            </a:r>
            <a:r>
              <a:rPr lang="en-GB" sz="2000" b="0" i="0" u="none" strike="noStrike" cap="none" dirty="0" err="1">
                <a:solidFill>
                  <a:srgbClr val="595959"/>
                </a:solidFill>
                <a:latin typeface="+mn-lt"/>
                <a:ea typeface="Rubik"/>
                <a:cs typeface="Rubik"/>
                <a:sym typeface="Rubik"/>
              </a:rPr>
              <a:t>veniam</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quis</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nostrud</a:t>
            </a:r>
            <a:r>
              <a:rPr lang="en-GB" sz="2000" b="0" i="0" u="none" strike="noStrike" cap="none" dirty="0">
                <a:solidFill>
                  <a:srgbClr val="595959"/>
                </a:solidFill>
                <a:latin typeface="+mn-lt"/>
                <a:ea typeface="Rubik"/>
                <a:cs typeface="Rubik"/>
                <a:sym typeface="Rubik"/>
              </a:rPr>
              <a:t> exercitation </a:t>
            </a:r>
            <a:r>
              <a:rPr lang="en-GB" sz="2000" b="0" i="0" u="none" strike="noStrike" cap="none" dirty="0" err="1">
                <a:solidFill>
                  <a:srgbClr val="595959"/>
                </a:solidFill>
                <a:latin typeface="+mn-lt"/>
                <a:ea typeface="Rubik"/>
                <a:cs typeface="Rubik"/>
                <a:sym typeface="Rubik"/>
              </a:rPr>
              <a:t>ullamco</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laboris</a:t>
            </a:r>
            <a:r>
              <a:rPr lang="en-GB" sz="2000" b="0" i="0" u="none" strike="noStrike" cap="none" dirty="0">
                <a:solidFill>
                  <a:srgbClr val="595959"/>
                </a:solidFill>
                <a:latin typeface="+mn-lt"/>
                <a:ea typeface="Rubik"/>
                <a:cs typeface="Rubik"/>
                <a:sym typeface="Rubik"/>
              </a:rPr>
              <a:t> nisi </a:t>
            </a:r>
            <a:r>
              <a:rPr lang="en-GB" sz="2000" b="0" i="0" u="none" strike="noStrike" cap="none" dirty="0" err="1">
                <a:solidFill>
                  <a:srgbClr val="595959"/>
                </a:solidFill>
                <a:latin typeface="+mn-lt"/>
                <a:ea typeface="Rubik"/>
                <a:cs typeface="Rubik"/>
                <a:sym typeface="Rubik"/>
              </a:rPr>
              <a:t>ut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aliquip</a:t>
            </a:r>
            <a:r>
              <a:rPr lang="en-GB" sz="2000" b="0" i="0" u="none" strike="noStrike" cap="none" dirty="0">
                <a:solidFill>
                  <a:srgbClr val="595959"/>
                </a:solidFill>
                <a:latin typeface="+mn-lt"/>
                <a:ea typeface="Rubik"/>
                <a:cs typeface="Rubik"/>
                <a:sym typeface="Rubik"/>
              </a:rPr>
              <a:t> ex </a:t>
            </a:r>
            <a:r>
              <a:rPr lang="en-GB" sz="2000" b="0" i="0" u="none" strike="noStrike" cap="none" dirty="0" err="1">
                <a:solidFill>
                  <a:srgbClr val="595959"/>
                </a:solidFill>
                <a:latin typeface="+mn-lt"/>
                <a:ea typeface="Rubik"/>
                <a:cs typeface="Rubik"/>
                <a:sym typeface="Rubik"/>
              </a:rPr>
              <a:t>ea</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commodo</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consequat</a:t>
            </a:r>
            <a:r>
              <a:rPr lang="en-GB" sz="2000" b="0" i="0" u="none" strike="noStrike" cap="none" dirty="0">
                <a:solidFill>
                  <a:srgbClr val="595959"/>
                </a:solidFill>
                <a:latin typeface="+mn-lt"/>
                <a:ea typeface="Rubik"/>
                <a:cs typeface="Rubik"/>
                <a:sym typeface="Rubik"/>
              </a:rPr>
              <a:t>. </a:t>
            </a:r>
            <a:endParaRPr sz="2000" b="0" i="0" u="none" strike="noStrike" cap="none" dirty="0">
              <a:solidFill>
                <a:srgbClr val="595959"/>
              </a:solidFill>
              <a:latin typeface="+mn-lt"/>
              <a:ea typeface="Rubik"/>
              <a:cs typeface="Rubik"/>
              <a:sym typeface="Rubik"/>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2F0FF"/>
        </a:solidFill>
        <a:effectLst/>
      </p:bgPr>
    </p:bg>
    <p:spTree>
      <p:nvGrpSpPr>
        <p:cNvPr id="1" name="Shape 282"/>
        <p:cNvGrpSpPr/>
        <p:nvPr/>
      </p:nvGrpSpPr>
      <p:grpSpPr>
        <a:xfrm>
          <a:off x="0" y="0"/>
          <a:ext cx="0" cy="0"/>
          <a:chOff x="0" y="0"/>
          <a:chExt cx="0" cy="0"/>
        </a:xfrm>
      </p:grpSpPr>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p21"/>
          <p:cNvSpPr txBox="1"/>
          <p:nvPr/>
        </p:nvSpPr>
        <p:spPr>
          <a:xfrm>
            <a:off x="911424" y="1954569"/>
            <a:ext cx="5328593" cy="3677344"/>
          </a:xfrm>
          <a:prstGeom prst="rect">
            <a:avLst/>
          </a:prstGeom>
          <a:noFill/>
          <a:ln>
            <a:noFill/>
          </a:ln>
        </p:spPr>
        <p:txBody>
          <a:bodyPr spcFirstLastPara="1" wrap="square" lIns="91425" tIns="45700" rIns="91425" bIns="45700" anchor="t" anchorCtr="0">
            <a:noAutofit/>
          </a:bodyPr>
          <a:lstStyle/>
          <a:p>
            <a:pPr marL="0" marR="0" lvl="0" indent="0" algn="l" rtl="0">
              <a:lnSpc>
                <a:spcPct val="120000"/>
              </a:lnSpc>
              <a:spcBef>
                <a:spcPts val="0"/>
              </a:spcBef>
              <a:spcAft>
                <a:spcPts val="0"/>
              </a:spcAft>
              <a:buClr>
                <a:srgbClr val="000000"/>
              </a:buClr>
              <a:buSzPts val="2000"/>
              <a:buFont typeface="Arial"/>
              <a:buNone/>
            </a:pPr>
            <a:r>
              <a:rPr lang="en-GB" sz="2000" b="0" i="0" u="none" strike="noStrike" cap="none">
                <a:solidFill>
                  <a:srgbClr val="595959"/>
                </a:solidFill>
                <a:latin typeface="+mn-lt"/>
                <a:ea typeface="Rubik"/>
                <a:cs typeface="Rubik"/>
                <a:sym typeface="Rubik"/>
              </a:rPr>
              <a:t>Lorem ipsum dolor sit amet, consectetur adipiscing elit, sed do eiusmod tempor incididunt ut labore et dolore magna aliqua. Ut enim ad minim veniam, quis nostrud exercitation ullamco laboris nisi ut aliquip ex ea commodo consequat.</a:t>
            </a:r>
            <a:endParaRPr sz="1400" b="0" i="0" u="none" strike="noStrike" cap="none">
              <a:solidFill>
                <a:srgbClr val="000000"/>
              </a:solidFill>
              <a:latin typeface="+mn-lt"/>
              <a:ea typeface="Arial"/>
              <a:cs typeface="Arial"/>
              <a:sym typeface="Arial"/>
            </a:endParaRPr>
          </a:p>
          <a:p>
            <a:pPr marL="0" marR="0" lvl="0" indent="0" algn="l" rtl="0">
              <a:lnSpc>
                <a:spcPct val="120000"/>
              </a:lnSpc>
              <a:spcBef>
                <a:spcPts val="0"/>
              </a:spcBef>
              <a:spcAft>
                <a:spcPts val="0"/>
              </a:spcAft>
              <a:buClr>
                <a:srgbClr val="000000"/>
              </a:buClr>
              <a:buSzPts val="2000"/>
              <a:buFont typeface="Arial"/>
              <a:buNone/>
            </a:pPr>
            <a:r>
              <a:rPr lang="en-GB" sz="2000" b="0" i="0" u="none" strike="noStrike" cap="none">
                <a:solidFill>
                  <a:srgbClr val="595959"/>
                </a:solidFill>
                <a:latin typeface="+mn-lt"/>
                <a:ea typeface="Rubik"/>
                <a:cs typeface="Rubik"/>
                <a:sym typeface="Rubik"/>
              </a:rPr>
              <a:t> </a:t>
            </a:r>
            <a:endParaRPr sz="1400" b="0" i="0" u="none" strike="noStrike" cap="none">
              <a:solidFill>
                <a:srgbClr val="000000"/>
              </a:solidFill>
              <a:latin typeface="+mn-lt"/>
              <a:ea typeface="Arial"/>
              <a:cs typeface="Arial"/>
              <a:sym typeface="Arial"/>
            </a:endParaRPr>
          </a:p>
          <a:p>
            <a:pPr marL="0" marR="0" lvl="0" indent="0" algn="l" rtl="0">
              <a:lnSpc>
                <a:spcPct val="120000"/>
              </a:lnSpc>
              <a:spcBef>
                <a:spcPts val="0"/>
              </a:spcBef>
              <a:spcAft>
                <a:spcPts val="0"/>
              </a:spcAft>
              <a:buClr>
                <a:srgbClr val="000000"/>
              </a:buClr>
              <a:buSzPts val="2000"/>
              <a:buFont typeface="Arial"/>
              <a:buNone/>
            </a:pPr>
            <a:r>
              <a:rPr lang="en-GB" sz="2000" b="0" i="0" u="none" strike="noStrike" cap="none">
                <a:solidFill>
                  <a:srgbClr val="595959"/>
                </a:solidFill>
                <a:latin typeface="+mn-lt"/>
                <a:ea typeface="Rubik"/>
                <a:cs typeface="Rubik"/>
                <a:sym typeface="Rubik"/>
              </a:rPr>
              <a:t>Duis aute irure dolor in reprehenderit in voluptate velit esse cillum dolore eu fugiat nulla. </a:t>
            </a:r>
            <a:endParaRPr sz="2000" b="0" i="0" u="none" strike="noStrike" cap="none">
              <a:solidFill>
                <a:srgbClr val="595959"/>
              </a:solidFill>
              <a:latin typeface="+mn-lt"/>
              <a:ea typeface="Rubik"/>
              <a:cs typeface="Rubik"/>
              <a:sym typeface="Rubik"/>
            </a:endParaRPr>
          </a:p>
        </p:txBody>
      </p:sp>
      <p:sp>
        <p:nvSpPr>
          <p:cNvPr id="288" name="Google Shape;288;p21"/>
          <p:cNvSpPr txBox="1"/>
          <p:nvPr/>
        </p:nvSpPr>
        <p:spPr>
          <a:xfrm>
            <a:off x="911424" y="1052736"/>
            <a:ext cx="6001440" cy="810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000"/>
              <a:buFont typeface="Arial"/>
              <a:buNone/>
            </a:pPr>
            <a:r>
              <a:rPr lang="en-GB" sz="4000" b="1" i="0" u="none" strike="noStrike" cap="none" dirty="0">
                <a:solidFill>
                  <a:srgbClr val="F1B828"/>
                </a:solidFill>
                <a:latin typeface="+mn-lt"/>
                <a:ea typeface="Playfair Display"/>
                <a:cs typeface="Playfair Display"/>
                <a:sym typeface="Playfair Display"/>
              </a:rPr>
              <a:t>Title</a:t>
            </a:r>
            <a:endParaRPr sz="1400" b="0" i="0" u="none" strike="noStrike" cap="none" dirty="0">
              <a:solidFill>
                <a:srgbClr val="000000"/>
              </a:solidFill>
              <a:latin typeface="+mn-lt"/>
              <a:ea typeface="Arial"/>
              <a:cs typeface="Arial"/>
              <a:sym typeface="Arial"/>
            </a:endParaRPr>
          </a:p>
        </p:txBody>
      </p:sp>
      <p:pic>
        <p:nvPicPr>
          <p:cNvPr id="289" name="Google Shape;289;p21" descr="C:\Users\gelya\OneDrive\Рабочий стол\B_prjcts_web_03.png"/>
          <p:cNvPicPr preferRelativeResize="0"/>
          <p:nvPr/>
        </p:nvPicPr>
        <p:blipFill rotWithShape="1">
          <a:blip r:embed="rId3">
            <a:alphaModFix/>
          </a:blip>
          <a:srcRect/>
          <a:stretch/>
        </p:blipFill>
        <p:spPr>
          <a:xfrm>
            <a:off x="6251510" y="11492"/>
            <a:ext cx="6137111" cy="683366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Google Shape;294;p22"/>
          <p:cNvSpPr txBox="1"/>
          <p:nvPr/>
        </p:nvSpPr>
        <p:spPr>
          <a:xfrm>
            <a:off x="6096000" y="1720925"/>
            <a:ext cx="5439300" cy="3749400"/>
          </a:xfrm>
          <a:prstGeom prst="rect">
            <a:avLst/>
          </a:prstGeom>
          <a:noFill/>
          <a:ln>
            <a:noFill/>
          </a:ln>
        </p:spPr>
        <p:txBody>
          <a:bodyPr spcFirstLastPara="1" wrap="square" lIns="91425" tIns="45700" rIns="91425" bIns="45700" anchor="t" anchorCtr="0">
            <a:noAutofit/>
          </a:bodyPr>
          <a:lstStyle/>
          <a:p>
            <a:pPr marL="0" marR="0" lvl="0" indent="0" algn="l" rtl="0">
              <a:lnSpc>
                <a:spcPct val="120000"/>
              </a:lnSpc>
              <a:spcBef>
                <a:spcPts val="0"/>
              </a:spcBef>
              <a:spcAft>
                <a:spcPts val="0"/>
              </a:spcAft>
              <a:buClr>
                <a:srgbClr val="000000"/>
              </a:buClr>
              <a:buSzPts val="2000"/>
              <a:buFont typeface="Arial"/>
              <a:buNone/>
            </a:pPr>
            <a:r>
              <a:rPr lang="en-GB" sz="2000" b="0" i="0" u="none" strike="noStrike" cap="none">
                <a:solidFill>
                  <a:srgbClr val="595959"/>
                </a:solidFill>
                <a:latin typeface="+mn-lt"/>
                <a:ea typeface="Rubik"/>
                <a:cs typeface="Rubik"/>
                <a:sym typeface="Rubik"/>
              </a:rPr>
              <a:t>Lorem ipsum dolor sit amet, consectetur adipiscing elit, sed do eiusmod tempor incididunt ut labore et dolore magna aliqua. Ut enim ad minim veniam, quis nostrud exercitation ullamco laboris nisi ut aliquip ex ea commodo consequat.</a:t>
            </a:r>
            <a:endParaRPr sz="1400" b="0" i="0" u="none" strike="noStrike" cap="none">
              <a:solidFill>
                <a:srgbClr val="000000"/>
              </a:solidFill>
              <a:latin typeface="+mn-lt"/>
              <a:ea typeface="Arial"/>
              <a:cs typeface="Arial"/>
              <a:sym typeface="Arial"/>
            </a:endParaRPr>
          </a:p>
          <a:p>
            <a:pPr marL="0" marR="0" lvl="0" indent="0" algn="l" rtl="0">
              <a:lnSpc>
                <a:spcPct val="120000"/>
              </a:lnSpc>
              <a:spcBef>
                <a:spcPts val="0"/>
              </a:spcBef>
              <a:spcAft>
                <a:spcPts val="0"/>
              </a:spcAft>
              <a:buClr>
                <a:srgbClr val="000000"/>
              </a:buClr>
              <a:buSzPts val="2000"/>
              <a:buFont typeface="Arial"/>
              <a:buNone/>
            </a:pPr>
            <a:r>
              <a:rPr lang="en-GB" sz="2000" b="0" i="0" u="none" strike="noStrike" cap="none">
                <a:solidFill>
                  <a:srgbClr val="595959"/>
                </a:solidFill>
                <a:latin typeface="+mn-lt"/>
                <a:ea typeface="Rubik"/>
                <a:cs typeface="Rubik"/>
                <a:sym typeface="Rubik"/>
              </a:rPr>
              <a:t> </a:t>
            </a:r>
            <a:endParaRPr sz="1400" b="0" i="0" u="none" strike="noStrike" cap="none">
              <a:solidFill>
                <a:srgbClr val="000000"/>
              </a:solidFill>
              <a:latin typeface="+mn-lt"/>
              <a:ea typeface="Arial"/>
              <a:cs typeface="Arial"/>
              <a:sym typeface="Arial"/>
            </a:endParaRPr>
          </a:p>
          <a:p>
            <a:pPr marL="0" marR="0" lvl="0" indent="0" algn="l" rtl="0">
              <a:lnSpc>
                <a:spcPct val="120000"/>
              </a:lnSpc>
              <a:spcBef>
                <a:spcPts val="0"/>
              </a:spcBef>
              <a:spcAft>
                <a:spcPts val="0"/>
              </a:spcAft>
              <a:buClr>
                <a:srgbClr val="000000"/>
              </a:buClr>
              <a:buSzPts val="2000"/>
              <a:buFont typeface="Arial"/>
              <a:buNone/>
            </a:pPr>
            <a:r>
              <a:rPr lang="en-GB" sz="2000" b="0" i="0" u="none" strike="noStrike" cap="none">
                <a:solidFill>
                  <a:srgbClr val="595959"/>
                </a:solidFill>
                <a:latin typeface="+mn-lt"/>
                <a:ea typeface="Rubik"/>
                <a:cs typeface="Rubik"/>
                <a:sym typeface="Rubik"/>
              </a:rPr>
              <a:t>Duis aute irure dolor in reprehenderit in voluptate velit esse cillum dolore eu fugiat nulla. </a:t>
            </a:r>
            <a:endParaRPr sz="2000" b="0" i="0" u="none" strike="noStrike" cap="none">
              <a:solidFill>
                <a:srgbClr val="595959"/>
              </a:solidFill>
              <a:latin typeface="+mn-lt"/>
              <a:ea typeface="Rubik"/>
              <a:cs typeface="Rubik"/>
              <a:sym typeface="Rubik"/>
            </a:endParaRPr>
          </a:p>
        </p:txBody>
      </p:sp>
      <p:sp>
        <p:nvSpPr>
          <p:cNvPr id="295" name="Google Shape;295;p22"/>
          <p:cNvSpPr txBox="1"/>
          <p:nvPr/>
        </p:nvSpPr>
        <p:spPr>
          <a:xfrm>
            <a:off x="6096000" y="809145"/>
            <a:ext cx="5439300" cy="810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000"/>
              <a:buFont typeface="Arial"/>
              <a:buNone/>
            </a:pPr>
            <a:r>
              <a:rPr lang="en-GB" sz="4000" b="1" i="0" u="none" strike="noStrike" cap="none" dirty="0">
                <a:solidFill>
                  <a:srgbClr val="5A558D"/>
                </a:solidFill>
                <a:latin typeface="+mn-lt"/>
                <a:ea typeface="Playfair Display"/>
                <a:cs typeface="Playfair Display"/>
                <a:sym typeface="Playfair Display"/>
              </a:rPr>
              <a:t>Title</a:t>
            </a:r>
            <a:endParaRPr sz="1400" b="0" i="0" u="none" strike="noStrike" cap="none" dirty="0">
              <a:solidFill>
                <a:srgbClr val="000000"/>
              </a:solidFill>
              <a:latin typeface="+mn-lt"/>
              <a:ea typeface="Arial"/>
              <a:cs typeface="Arial"/>
              <a:sym typeface="Arial"/>
            </a:endParaRPr>
          </a:p>
        </p:txBody>
      </p:sp>
      <p:pic>
        <p:nvPicPr>
          <p:cNvPr id="296" name="Google Shape;296;p22"/>
          <p:cNvPicPr preferRelativeResize="0"/>
          <p:nvPr/>
        </p:nvPicPr>
        <p:blipFill rotWithShape="1">
          <a:blip r:embed="rId3">
            <a:alphaModFix/>
          </a:blip>
          <a:srcRect/>
          <a:stretch/>
        </p:blipFill>
        <p:spPr>
          <a:xfrm>
            <a:off x="-9331" y="1057569"/>
            <a:ext cx="5635493" cy="5285063"/>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p23"/>
          <p:cNvSpPr txBox="1"/>
          <p:nvPr/>
        </p:nvSpPr>
        <p:spPr>
          <a:xfrm>
            <a:off x="911424" y="1695872"/>
            <a:ext cx="5328593" cy="3677344"/>
          </a:xfrm>
          <a:prstGeom prst="rect">
            <a:avLst/>
          </a:prstGeom>
          <a:noFill/>
          <a:ln>
            <a:noFill/>
          </a:ln>
        </p:spPr>
        <p:txBody>
          <a:bodyPr spcFirstLastPara="1" wrap="square" lIns="91425" tIns="45700" rIns="91425" bIns="45700" anchor="t" anchorCtr="0">
            <a:noAutofit/>
          </a:bodyPr>
          <a:lstStyle/>
          <a:p>
            <a:pPr marL="0" marR="0" lvl="0" indent="0" algn="l" rtl="0">
              <a:lnSpc>
                <a:spcPct val="120000"/>
              </a:lnSpc>
              <a:spcBef>
                <a:spcPts val="0"/>
              </a:spcBef>
              <a:spcAft>
                <a:spcPts val="0"/>
              </a:spcAft>
              <a:buClr>
                <a:srgbClr val="000000"/>
              </a:buClr>
              <a:buSzPts val="2000"/>
              <a:buFont typeface="Arial"/>
              <a:buNone/>
            </a:pPr>
            <a:r>
              <a:rPr lang="en-GB" sz="2000" b="0" i="0" u="none" strike="noStrike" cap="none" dirty="0">
                <a:solidFill>
                  <a:srgbClr val="595959"/>
                </a:solidFill>
                <a:latin typeface="+mn-lt"/>
                <a:ea typeface="Rubik"/>
                <a:cs typeface="Rubik"/>
                <a:sym typeface="Rubik"/>
              </a:rPr>
              <a:t>Lorem ipsum </a:t>
            </a:r>
            <a:r>
              <a:rPr lang="en-GB" sz="2000" b="0" i="0" u="none" strike="noStrike" cap="none" dirty="0" err="1">
                <a:solidFill>
                  <a:srgbClr val="595959"/>
                </a:solidFill>
                <a:latin typeface="+mn-lt"/>
                <a:ea typeface="Rubik"/>
                <a:cs typeface="Rubik"/>
                <a:sym typeface="Rubik"/>
              </a:rPr>
              <a:t>dolor</a:t>
            </a:r>
            <a:r>
              <a:rPr lang="en-GB" sz="2000" b="0" i="0" u="none" strike="noStrike" cap="none" dirty="0">
                <a:solidFill>
                  <a:srgbClr val="595959"/>
                </a:solidFill>
                <a:latin typeface="+mn-lt"/>
                <a:ea typeface="Rubik"/>
                <a:cs typeface="Rubik"/>
                <a:sym typeface="Rubik"/>
              </a:rPr>
              <a:t> sit </a:t>
            </a:r>
            <a:r>
              <a:rPr lang="en-GB" sz="2000" b="0" i="0" u="none" strike="noStrike" cap="none" dirty="0" err="1">
                <a:solidFill>
                  <a:srgbClr val="595959"/>
                </a:solidFill>
                <a:latin typeface="+mn-lt"/>
                <a:ea typeface="Rubik"/>
                <a:cs typeface="Rubik"/>
                <a:sym typeface="Rubik"/>
              </a:rPr>
              <a:t>amet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consectetur</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adipiscing</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elit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sed</a:t>
            </a:r>
            <a:r>
              <a:rPr lang="en-GB" sz="2000" b="0" i="0" u="none" strike="noStrike" cap="none" dirty="0">
                <a:solidFill>
                  <a:srgbClr val="595959"/>
                </a:solidFill>
                <a:latin typeface="+mn-lt"/>
                <a:ea typeface="Rubik"/>
                <a:cs typeface="Rubik"/>
                <a:sym typeface="Rubik"/>
              </a:rPr>
              <a:t> do </a:t>
            </a:r>
            <a:r>
              <a:rPr lang="en-GB" sz="2000" b="0" i="0" u="none" strike="noStrike" cap="none" dirty="0" err="1">
                <a:solidFill>
                  <a:srgbClr val="595959"/>
                </a:solidFill>
                <a:latin typeface="+mn-lt"/>
                <a:ea typeface="Rubik"/>
                <a:cs typeface="Rubik"/>
                <a:sym typeface="Rubik"/>
              </a:rPr>
              <a:t>eiusmod</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tempor</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incididunt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ut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labore</a:t>
            </a:r>
            <a:r>
              <a:rPr lang="en-GB" sz="2000" b="0" i="0" u="none" strike="noStrike" cap="none" dirty="0">
                <a:solidFill>
                  <a:srgbClr val="595959"/>
                </a:solidFill>
                <a:latin typeface="+mn-lt"/>
                <a:ea typeface="Rubik"/>
                <a:cs typeface="Rubik"/>
                <a:sym typeface="Rubik"/>
              </a:rPr>
              <a:t> et dolore magna </a:t>
            </a:r>
            <a:r>
              <a:rPr lang="en-GB" sz="2000" b="0" i="0" u="none" strike="noStrike" cap="none" dirty="0" err="1">
                <a:solidFill>
                  <a:srgbClr val="595959"/>
                </a:solidFill>
                <a:latin typeface="+mn-lt"/>
                <a:ea typeface="Rubik"/>
                <a:cs typeface="Rubik"/>
                <a:sym typeface="Rubik"/>
              </a:rPr>
              <a:t>aliqua</a:t>
            </a:r>
            <a:r>
              <a:rPr lang="en-GB" sz="2000" b="0" i="0" u="none" strike="noStrike" cap="none" dirty="0">
                <a:solidFill>
                  <a:srgbClr val="595959"/>
                </a:solidFill>
                <a:latin typeface="+mn-lt"/>
                <a:ea typeface="Rubik"/>
                <a:cs typeface="Rubik"/>
                <a:sym typeface="Rubik"/>
              </a:rPr>
              <a:t>. Ut </a:t>
            </a:r>
            <a:r>
              <a:rPr lang="en-GB" sz="2000" b="0" i="0" u="none" strike="noStrike" cap="none" dirty="0" err="1">
                <a:solidFill>
                  <a:srgbClr val="595959"/>
                </a:solidFill>
                <a:latin typeface="+mn-lt"/>
                <a:ea typeface="Rubik"/>
                <a:cs typeface="Rubik"/>
                <a:sym typeface="Rubik"/>
              </a:rPr>
              <a:t>enim</a:t>
            </a:r>
            <a:r>
              <a:rPr lang="en-GB" sz="2000" b="0" i="0" u="none" strike="noStrike" cap="none" dirty="0">
                <a:solidFill>
                  <a:srgbClr val="595959"/>
                </a:solidFill>
                <a:latin typeface="+mn-lt"/>
                <a:ea typeface="Rubik"/>
                <a:cs typeface="Rubik"/>
                <a:sym typeface="Rubik"/>
              </a:rPr>
              <a:t> ad minim </a:t>
            </a:r>
            <a:r>
              <a:rPr lang="en-GB" sz="2000" b="0" i="0" u="none" strike="noStrike" cap="none" dirty="0" err="1">
                <a:solidFill>
                  <a:srgbClr val="595959"/>
                </a:solidFill>
                <a:latin typeface="+mn-lt"/>
                <a:ea typeface="Rubik"/>
                <a:cs typeface="Rubik"/>
                <a:sym typeface="Rubik"/>
              </a:rPr>
              <a:t>veniam</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quis</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nostrud</a:t>
            </a:r>
            <a:r>
              <a:rPr lang="en-GB" sz="2000" b="0" i="0" u="none" strike="noStrike" cap="none" dirty="0">
                <a:solidFill>
                  <a:srgbClr val="595959"/>
                </a:solidFill>
                <a:latin typeface="+mn-lt"/>
                <a:ea typeface="Rubik"/>
                <a:cs typeface="Rubik"/>
                <a:sym typeface="Rubik"/>
              </a:rPr>
              <a:t> exercitation </a:t>
            </a:r>
            <a:r>
              <a:rPr lang="en-GB" sz="2000" b="0" i="0" u="none" strike="noStrike" cap="none" dirty="0" err="1">
                <a:solidFill>
                  <a:srgbClr val="595959"/>
                </a:solidFill>
                <a:latin typeface="+mn-lt"/>
                <a:ea typeface="Rubik"/>
                <a:cs typeface="Rubik"/>
                <a:sym typeface="Rubik"/>
              </a:rPr>
              <a:t>ullamco</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laboris</a:t>
            </a:r>
            <a:r>
              <a:rPr lang="en-GB" sz="2000" b="0" i="0" u="none" strike="noStrike" cap="none" dirty="0">
                <a:solidFill>
                  <a:srgbClr val="595959"/>
                </a:solidFill>
                <a:latin typeface="+mn-lt"/>
                <a:ea typeface="Rubik"/>
                <a:cs typeface="Rubik"/>
                <a:sym typeface="Rubik"/>
              </a:rPr>
              <a:t> nisi </a:t>
            </a:r>
            <a:r>
              <a:rPr lang="en-GB" sz="2000" b="0" i="0" u="none" strike="noStrike" cap="none" dirty="0" err="1">
                <a:solidFill>
                  <a:srgbClr val="595959"/>
                </a:solidFill>
                <a:latin typeface="+mn-lt"/>
                <a:ea typeface="Rubik"/>
                <a:cs typeface="Rubik"/>
                <a:sym typeface="Rubik"/>
              </a:rPr>
              <a:t>ut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aliquip</a:t>
            </a:r>
            <a:r>
              <a:rPr lang="en-GB" sz="2000" b="0" i="0" u="none" strike="noStrike" cap="none" dirty="0">
                <a:solidFill>
                  <a:srgbClr val="595959"/>
                </a:solidFill>
                <a:latin typeface="+mn-lt"/>
                <a:ea typeface="Rubik"/>
                <a:cs typeface="Rubik"/>
                <a:sym typeface="Rubik"/>
              </a:rPr>
              <a:t> ex </a:t>
            </a:r>
            <a:r>
              <a:rPr lang="en-GB" sz="2000" b="0" i="0" u="none" strike="noStrike" cap="none" dirty="0" err="1">
                <a:solidFill>
                  <a:srgbClr val="595959"/>
                </a:solidFill>
                <a:latin typeface="+mn-lt"/>
                <a:ea typeface="Rubik"/>
                <a:cs typeface="Rubik"/>
                <a:sym typeface="Rubik"/>
              </a:rPr>
              <a:t>ea</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commodo</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consequat</a:t>
            </a:r>
            <a:r>
              <a:rPr lang="en-GB" sz="2000" b="0" i="0" u="none" strike="noStrike" cap="none" dirty="0">
                <a:solidFill>
                  <a:srgbClr val="595959"/>
                </a:solidFill>
                <a:latin typeface="+mn-lt"/>
                <a:ea typeface="Rubik"/>
                <a:cs typeface="Rubik"/>
                <a:sym typeface="Rubik"/>
              </a:rPr>
              <a:t>.</a:t>
            </a:r>
            <a:endParaRPr sz="1400" b="0" i="0" u="none" strike="noStrike" cap="none" dirty="0">
              <a:solidFill>
                <a:srgbClr val="000000"/>
              </a:solidFill>
              <a:latin typeface="+mn-lt"/>
              <a:ea typeface="Arial"/>
              <a:cs typeface="Arial"/>
              <a:sym typeface="Arial"/>
            </a:endParaRPr>
          </a:p>
          <a:p>
            <a:pPr marL="0" marR="0" lvl="0" indent="0" algn="l" rtl="0">
              <a:lnSpc>
                <a:spcPct val="120000"/>
              </a:lnSpc>
              <a:spcBef>
                <a:spcPts val="0"/>
              </a:spcBef>
              <a:spcAft>
                <a:spcPts val="0"/>
              </a:spcAft>
              <a:buClr>
                <a:srgbClr val="000000"/>
              </a:buClr>
              <a:buSzPts val="2000"/>
              <a:buFont typeface="Arial"/>
              <a:buNone/>
            </a:pPr>
            <a:r>
              <a:rPr lang="en-GB" sz="2000" b="0" i="0" u="none" strike="noStrike" cap="none" dirty="0">
                <a:solidFill>
                  <a:srgbClr val="595959"/>
                </a:solidFill>
                <a:latin typeface="+mn-lt"/>
                <a:ea typeface="Rubik"/>
                <a:cs typeface="Rubik"/>
                <a:sym typeface="Rubik"/>
              </a:rPr>
              <a:t> </a:t>
            </a:r>
            <a:endParaRPr sz="1400" b="0" i="0" u="none" strike="noStrike" cap="none" dirty="0">
              <a:solidFill>
                <a:srgbClr val="000000"/>
              </a:solidFill>
              <a:latin typeface="+mn-lt"/>
              <a:ea typeface="Arial"/>
              <a:cs typeface="Arial"/>
              <a:sym typeface="Arial"/>
            </a:endParaRPr>
          </a:p>
          <a:p>
            <a:pPr marL="0" marR="0" lvl="0" indent="0" algn="l" rtl="0">
              <a:lnSpc>
                <a:spcPct val="120000"/>
              </a:lnSpc>
              <a:spcBef>
                <a:spcPts val="0"/>
              </a:spcBef>
              <a:spcAft>
                <a:spcPts val="0"/>
              </a:spcAft>
              <a:buClr>
                <a:srgbClr val="000000"/>
              </a:buClr>
              <a:buSzPts val="2000"/>
              <a:buFont typeface="Arial"/>
              <a:buNone/>
            </a:pPr>
            <a:r>
              <a:rPr lang="en-GB" sz="2000" b="0" i="0" u="none" strike="noStrike" cap="none" dirty="0">
                <a:solidFill>
                  <a:srgbClr val="595959"/>
                </a:solidFill>
                <a:latin typeface="+mn-lt"/>
                <a:ea typeface="Rubik"/>
                <a:cs typeface="Rubik"/>
                <a:sym typeface="Rubik"/>
              </a:rPr>
              <a:t>Duis </a:t>
            </a:r>
            <a:r>
              <a:rPr lang="en-GB" sz="2000" b="0" i="0" u="none" strike="noStrike" cap="none" dirty="0" err="1">
                <a:solidFill>
                  <a:srgbClr val="595959"/>
                </a:solidFill>
                <a:latin typeface="+mn-lt"/>
                <a:ea typeface="Rubik"/>
                <a:cs typeface="Rubik"/>
                <a:sym typeface="Rubik"/>
              </a:rPr>
              <a:t>aute</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irure</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dolor</a:t>
            </a:r>
            <a:r>
              <a:rPr lang="en-GB" sz="2000" b="0" i="0" u="none" strike="noStrike" cap="none" dirty="0">
                <a:solidFill>
                  <a:srgbClr val="595959"/>
                </a:solidFill>
                <a:latin typeface="+mn-lt"/>
                <a:ea typeface="Rubik"/>
                <a:cs typeface="Rubik"/>
                <a:sym typeface="Rubik"/>
              </a:rPr>
              <a:t> in </a:t>
            </a:r>
            <a:r>
              <a:rPr lang="en-GB" sz="2000" b="0" i="0" u="none" strike="noStrike" cap="none" dirty="0" err="1">
                <a:solidFill>
                  <a:srgbClr val="595959"/>
                </a:solidFill>
                <a:latin typeface="+mn-lt"/>
                <a:ea typeface="Rubik"/>
                <a:cs typeface="Rubik"/>
                <a:sym typeface="Rubik"/>
              </a:rPr>
              <a:t>reprehenderit</a:t>
            </a:r>
            <a:r>
              <a:rPr lang="en-GB" sz="2000" b="0" i="0" u="none" strike="noStrike" cap="none" dirty="0">
                <a:solidFill>
                  <a:srgbClr val="595959"/>
                </a:solidFill>
                <a:latin typeface="+mn-lt"/>
                <a:ea typeface="Rubik"/>
                <a:cs typeface="Rubik"/>
                <a:sym typeface="Rubik"/>
              </a:rPr>
              <a:t> in </a:t>
            </a:r>
            <a:r>
              <a:rPr lang="en-GB" sz="2000" b="0" i="0" u="none" strike="noStrike" cap="none" dirty="0" err="1">
                <a:solidFill>
                  <a:srgbClr val="595959"/>
                </a:solidFill>
                <a:latin typeface="+mn-lt"/>
                <a:ea typeface="Rubik"/>
                <a:cs typeface="Rubik"/>
                <a:sym typeface="Rubik"/>
              </a:rPr>
              <a:t>voluptate</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velit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esse</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cillum</a:t>
            </a:r>
            <a:r>
              <a:rPr lang="en-GB" sz="2000" b="0" i="0" u="none" strike="noStrike" cap="none" dirty="0">
                <a:solidFill>
                  <a:srgbClr val="595959"/>
                </a:solidFill>
                <a:latin typeface="+mn-lt"/>
                <a:ea typeface="Rubik"/>
                <a:cs typeface="Rubik"/>
                <a:sym typeface="Rubik"/>
              </a:rPr>
              <a:t> dolore </a:t>
            </a:r>
            <a:r>
              <a:rPr lang="en-GB" sz="2000" b="0" i="0" u="none" strike="noStrike" cap="none" dirty="0" err="1">
                <a:solidFill>
                  <a:srgbClr val="595959"/>
                </a:solidFill>
                <a:latin typeface="+mn-lt"/>
                <a:ea typeface="Rubik"/>
                <a:cs typeface="Rubik"/>
                <a:sym typeface="Rubik"/>
              </a:rPr>
              <a:t>eu</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fugiat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nulla</a:t>
            </a:r>
            <a:r>
              <a:rPr lang="en-GB" sz="2000" b="0" i="0" u="none" strike="noStrike" cap="none" dirty="0">
                <a:solidFill>
                  <a:srgbClr val="595959"/>
                </a:solidFill>
                <a:latin typeface="+mn-lt"/>
                <a:ea typeface="Rubik"/>
                <a:cs typeface="Rubik"/>
                <a:sym typeface="Rubik"/>
              </a:rPr>
              <a:t>. </a:t>
            </a:r>
            <a:endParaRPr sz="2000" b="0" i="0" u="none" strike="noStrike" cap="none" dirty="0">
              <a:solidFill>
                <a:srgbClr val="595959"/>
              </a:solidFill>
              <a:latin typeface="+mn-lt"/>
              <a:ea typeface="Rubik"/>
              <a:cs typeface="Rubik"/>
              <a:sym typeface="Rubik"/>
            </a:endParaRPr>
          </a:p>
        </p:txBody>
      </p:sp>
      <p:sp>
        <p:nvSpPr>
          <p:cNvPr id="302" name="Google Shape;302;p23"/>
          <p:cNvSpPr txBox="1"/>
          <p:nvPr/>
        </p:nvSpPr>
        <p:spPr>
          <a:xfrm>
            <a:off x="911424" y="794039"/>
            <a:ext cx="5688632" cy="810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000"/>
              <a:buFont typeface="Arial"/>
              <a:buNone/>
            </a:pPr>
            <a:r>
              <a:rPr lang="en-GB" sz="4000" b="1" i="0" u="none" strike="noStrike" cap="none" dirty="0">
                <a:solidFill>
                  <a:srgbClr val="FF6D54"/>
                </a:solidFill>
                <a:latin typeface="+mn-lt"/>
                <a:ea typeface="Playfair Display"/>
                <a:cs typeface="Playfair Display"/>
                <a:sym typeface="Playfair Display"/>
              </a:rPr>
              <a:t>Title</a:t>
            </a:r>
            <a:endParaRPr sz="1400" b="0" i="0" u="none" strike="noStrike" cap="none" dirty="0">
              <a:solidFill>
                <a:srgbClr val="000000"/>
              </a:solidFill>
              <a:latin typeface="+mn-lt"/>
              <a:ea typeface="Arial"/>
              <a:cs typeface="Arial"/>
              <a:sym typeface="Arial"/>
            </a:endParaRPr>
          </a:p>
        </p:txBody>
      </p:sp>
      <p:pic>
        <p:nvPicPr>
          <p:cNvPr id="303" name="Google Shape;303;p23"/>
          <p:cNvPicPr preferRelativeResize="0"/>
          <p:nvPr/>
        </p:nvPicPr>
        <p:blipFill rotWithShape="1">
          <a:blip r:embed="rId3">
            <a:alphaModFix/>
          </a:blip>
          <a:srcRect/>
          <a:stretch/>
        </p:blipFill>
        <p:spPr>
          <a:xfrm>
            <a:off x="6600056" y="869088"/>
            <a:ext cx="4308687" cy="5119821"/>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EDF5FC"/>
        </a:solidFill>
        <a:effectLst/>
      </p:bgPr>
    </p:bg>
    <p:spTree>
      <p:nvGrpSpPr>
        <p:cNvPr id="1" name="Shape 307"/>
        <p:cNvGrpSpPr/>
        <p:nvPr/>
      </p:nvGrpSpPr>
      <p:grpSpPr>
        <a:xfrm>
          <a:off x="0" y="0"/>
          <a:ext cx="0" cy="0"/>
          <a:chOff x="0" y="0"/>
          <a:chExt cx="0" cy="0"/>
        </a:xfrm>
      </p:grpSpPr>
      <p:pic>
        <p:nvPicPr>
          <p:cNvPr id="308" name="Google Shape;308;p24"/>
          <p:cNvPicPr preferRelativeResize="0"/>
          <p:nvPr/>
        </p:nvPicPr>
        <p:blipFill rotWithShape="1">
          <a:blip r:embed="rId3">
            <a:alphaModFix/>
          </a:blip>
          <a:srcRect/>
          <a:stretch/>
        </p:blipFill>
        <p:spPr>
          <a:xfrm>
            <a:off x="11348668" y="277159"/>
            <a:ext cx="843332" cy="167787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pic>
        <p:nvPicPr>
          <p:cNvPr id="116" name="Google Shape;116;p3"/>
          <p:cNvPicPr preferRelativeResize="0"/>
          <p:nvPr/>
        </p:nvPicPr>
        <p:blipFill rotWithShape="1">
          <a:blip r:embed="rId3">
            <a:alphaModFix/>
          </a:blip>
          <a:srcRect/>
          <a:stretch/>
        </p:blipFill>
        <p:spPr>
          <a:xfrm>
            <a:off x="536142" y="743874"/>
            <a:ext cx="2055033" cy="1650763"/>
          </a:xfrm>
          <a:prstGeom prst="rect">
            <a:avLst/>
          </a:prstGeom>
          <a:noFill/>
          <a:ln>
            <a:noFill/>
          </a:ln>
        </p:spPr>
      </p:pic>
      <p:grpSp>
        <p:nvGrpSpPr>
          <p:cNvPr id="19" name="Группа 18">
            <a:extLst>
              <a:ext uri="{FF2B5EF4-FFF2-40B4-BE49-F238E27FC236}">
                <a16:creationId xmlns:a16="http://schemas.microsoft.com/office/drawing/2014/main" id="{391C0F58-828F-49FD-81F1-8BA3B25F5B3C}"/>
              </a:ext>
            </a:extLst>
          </p:cNvPr>
          <p:cNvGrpSpPr/>
          <p:nvPr/>
        </p:nvGrpSpPr>
        <p:grpSpPr>
          <a:xfrm>
            <a:off x="263778" y="3215193"/>
            <a:ext cx="5400422" cy="2681917"/>
            <a:chOff x="79627" y="1121733"/>
            <a:chExt cx="6060139" cy="2681917"/>
          </a:xfrm>
        </p:grpSpPr>
        <p:sp>
          <p:nvSpPr>
            <p:cNvPr id="111" name="Google Shape;111;p3"/>
            <p:cNvSpPr/>
            <p:nvPr/>
          </p:nvSpPr>
          <p:spPr>
            <a:xfrm>
              <a:off x="79627" y="1121733"/>
              <a:ext cx="6060139" cy="2681917"/>
            </a:xfrm>
            <a:prstGeom prst="rect">
              <a:avLst/>
            </a:prstGeom>
            <a:solidFill>
              <a:srgbClr val="FFF0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mn-lt"/>
                <a:ea typeface="Arial"/>
                <a:cs typeface="Arial"/>
                <a:sym typeface="Arial"/>
              </a:endParaRPr>
            </a:p>
          </p:txBody>
        </p:sp>
        <p:sp>
          <p:nvSpPr>
            <p:cNvPr id="12" name="TextBox 11">
              <a:extLst>
                <a:ext uri="{FF2B5EF4-FFF2-40B4-BE49-F238E27FC236}">
                  <a16:creationId xmlns:a16="http://schemas.microsoft.com/office/drawing/2014/main" id="{C6487B9C-F966-494D-B884-3053823621E8}"/>
                </a:ext>
              </a:extLst>
            </p:cNvPr>
            <p:cNvSpPr txBox="1"/>
            <p:nvPr/>
          </p:nvSpPr>
          <p:spPr>
            <a:xfrm>
              <a:off x="139699" y="1360086"/>
              <a:ext cx="5867401" cy="954107"/>
            </a:xfrm>
            <a:prstGeom prst="rect">
              <a:avLst/>
            </a:prstGeom>
            <a:noFill/>
          </p:spPr>
          <p:txBody>
            <a:bodyPr wrap="square">
              <a:spAutoFit/>
            </a:bodyPr>
            <a:lstStyle/>
            <a:p>
              <a:r>
                <a:rPr lang="ru-RU" b="1" i="0" dirty="0" err="1">
                  <a:solidFill>
                    <a:srgbClr val="202122"/>
                  </a:solidFill>
                  <a:effectLst/>
                  <a:latin typeface="Arial" panose="020B0604020202020204" pitchFamily="34" charset="0"/>
                </a:rPr>
                <a:t>Поиско́вая</a:t>
              </a:r>
              <a:r>
                <a:rPr lang="ru-RU" b="1" i="0" dirty="0">
                  <a:solidFill>
                    <a:srgbClr val="202122"/>
                  </a:solidFill>
                  <a:effectLst/>
                  <a:latin typeface="Arial" panose="020B0604020202020204" pitchFamily="34" charset="0"/>
                </a:rPr>
                <a:t> </a:t>
              </a:r>
              <a:r>
                <a:rPr lang="ru-RU" b="1" i="0" dirty="0" err="1">
                  <a:solidFill>
                    <a:srgbClr val="202122"/>
                  </a:solidFill>
                  <a:effectLst/>
                  <a:latin typeface="Arial" panose="020B0604020202020204" pitchFamily="34" charset="0"/>
                </a:rPr>
                <a:t>оптимиза́ция</a:t>
              </a:r>
              <a:r>
                <a:rPr lang="ru-RU" b="0" i="0" dirty="0">
                  <a:solidFill>
                    <a:srgbClr val="202122"/>
                  </a:solidFill>
                  <a:effectLst/>
                  <a:latin typeface="Arial" panose="020B0604020202020204" pitchFamily="34" charset="0"/>
                </a:rPr>
                <a:t> </a:t>
              </a:r>
              <a:r>
                <a:rPr lang="en-US" b="0" i="0" dirty="0">
                  <a:solidFill>
                    <a:srgbClr val="202122"/>
                  </a:solidFill>
                  <a:effectLst/>
                  <a:latin typeface="Arial" panose="020B0604020202020204" pitchFamily="34" charset="0"/>
                </a:rPr>
                <a:t>(</a:t>
              </a:r>
              <a:r>
                <a:rPr lang="ru-RU" b="0" i="1" dirty="0">
                  <a:solidFill>
                    <a:srgbClr val="202122"/>
                  </a:solidFill>
                  <a:effectLst/>
                  <a:latin typeface="Arial" panose="020B0604020202020204" pitchFamily="34" charset="0"/>
                </a:rPr>
                <a:t>SEO</a:t>
              </a:r>
              <a:r>
                <a:rPr lang="en-US" b="0" i="0" dirty="0">
                  <a:solidFill>
                    <a:srgbClr val="202122"/>
                  </a:solidFill>
                  <a:effectLst/>
                  <a:latin typeface="Arial" panose="020B0604020202020204" pitchFamily="34" charset="0"/>
                </a:rPr>
                <a:t>) </a:t>
              </a:r>
              <a:r>
                <a:rPr lang="ru-RU" b="0" i="0" dirty="0">
                  <a:solidFill>
                    <a:srgbClr val="202122"/>
                  </a:solidFill>
                  <a:effectLst/>
                  <a:latin typeface="Arial" panose="020B0604020202020204" pitchFamily="34" charset="0"/>
                </a:rPr>
                <a:t>— </a:t>
              </a:r>
              <a:r>
                <a:rPr lang="ru-RU" dirty="0">
                  <a:solidFill>
                    <a:schemeClr val="tx1">
                      <a:lumMod val="95000"/>
                      <a:lumOff val="5000"/>
                    </a:schemeClr>
                  </a:solidFill>
                  <a:effectLst/>
                  <a:latin typeface="Arial" panose="020B0604020202020204" pitchFamily="34" charset="0"/>
                </a:rPr>
                <a:t>внутренняя</a:t>
              </a:r>
              <a:r>
                <a:rPr lang="ru-RU" dirty="0">
                  <a:solidFill>
                    <a:schemeClr val="tx1">
                      <a:lumMod val="95000"/>
                      <a:lumOff val="5000"/>
                    </a:schemeClr>
                  </a:solidFill>
                  <a:latin typeface="Arial" panose="020B0604020202020204" pitchFamily="34" charset="0"/>
                </a:rPr>
                <a:t> </a:t>
              </a:r>
              <a:r>
                <a:rPr lang="ru-RU" dirty="0">
                  <a:solidFill>
                    <a:schemeClr val="tx1">
                      <a:lumMod val="95000"/>
                      <a:lumOff val="5000"/>
                    </a:schemeClr>
                  </a:solidFill>
                  <a:effectLst/>
                  <a:latin typeface="Arial" panose="020B0604020202020204" pitchFamily="34" charset="0"/>
                </a:rPr>
                <a:t>и внешняя оптимизации для поднятия позиций сайта в </a:t>
              </a:r>
              <a:r>
                <a:rPr lang="ru-RU" u="none" strike="noStrike" dirty="0">
                  <a:solidFill>
                    <a:schemeClr val="tx1">
                      <a:lumMod val="95000"/>
                      <a:lumOff val="5000"/>
                    </a:schemeClr>
                  </a:solidFill>
                  <a:effectLst/>
                  <a:latin typeface="Arial" panose="020B0604020202020204" pitchFamily="34" charset="0"/>
                </a:rPr>
                <a:t>поисковых результатах </a:t>
              </a:r>
              <a:r>
                <a:rPr lang="ru-RU" dirty="0">
                  <a:solidFill>
                    <a:schemeClr val="tx1">
                      <a:lumMod val="95000"/>
                      <a:lumOff val="5000"/>
                    </a:schemeClr>
                  </a:solidFill>
                  <a:effectLst/>
                  <a:latin typeface="Arial" panose="020B0604020202020204" pitchFamily="34" charset="0"/>
                </a:rPr>
                <a:t>по определённым запросам пользователей, с целью увеличения </a:t>
              </a:r>
              <a:r>
                <a:rPr lang="ru-RU" u="none" strike="noStrike" dirty="0">
                  <a:solidFill>
                    <a:schemeClr val="tx1">
                      <a:lumMod val="95000"/>
                      <a:lumOff val="5000"/>
                    </a:schemeClr>
                  </a:solidFill>
                  <a:effectLst/>
                  <a:latin typeface="Arial" panose="020B0604020202020204" pitchFamily="34" charset="0"/>
                </a:rPr>
                <a:t>сетевого трафика</a:t>
              </a:r>
              <a:r>
                <a:rPr lang="ru-RU" dirty="0">
                  <a:solidFill>
                    <a:schemeClr val="tx1">
                      <a:lumMod val="95000"/>
                      <a:lumOff val="5000"/>
                    </a:schemeClr>
                  </a:solidFill>
                  <a:effectLst/>
                  <a:latin typeface="Arial" panose="020B0604020202020204" pitchFamily="34" charset="0"/>
                </a:rPr>
                <a:t>.</a:t>
              </a:r>
              <a:endParaRPr lang="ru-RU" dirty="0"/>
            </a:p>
          </p:txBody>
        </p:sp>
        <p:sp>
          <p:nvSpPr>
            <p:cNvPr id="16" name="TextBox 15">
              <a:extLst>
                <a:ext uri="{FF2B5EF4-FFF2-40B4-BE49-F238E27FC236}">
                  <a16:creationId xmlns:a16="http://schemas.microsoft.com/office/drawing/2014/main" id="{651823BE-FF64-4904-919C-7E9E3424F79C}"/>
                </a:ext>
              </a:extLst>
            </p:cNvPr>
            <p:cNvSpPr txBox="1"/>
            <p:nvPr/>
          </p:nvSpPr>
          <p:spPr>
            <a:xfrm>
              <a:off x="79627" y="2690336"/>
              <a:ext cx="5867401" cy="738664"/>
            </a:xfrm>
            <a:prstGeom prst="rect">
              <a:avLst/>
            </a:prstGeom>
            <a:noFill/>
          </p:spPr>
          <p:txBody>
            <a:bodyPr wrap="square">
              <a:spAutoFit/>
            </a:bodyPr>
            <a:lstStyle/>
            <a:p>
              <a:r>
                <a:rPr lang="ru-RU" b="0" i="0" dirty="0">
                  <a:solidFill>
                    <a:srgbClr val="202122"/>
                  </a:solidFill>
                  <a:effectLst/>
                  <a:latin typeface="Arial" panose="020B0604020202020204" pitchFamily="34" charset="0"/>
                </a:rPr>
                <a:t>SEO - может быть ориентировано на различные </a:t>
              </a:r>
            </a:p>
            <a:p>
              <a:r>
                <a:rPr lang="ru-RU" b="0" i="0" dirty="0">
                  <a:solidFill>
                    <a:srgbClr val="202122"/>
                  </a:solidFill>
                  <a:effectLst/>
                  <a:latin typeface="Arial" panose="020B0604020202020204" pitchFamily="34" charset="0"/>
                </a:rPr>
                <a:t>(</a:t>
              </a:r>
              <a:r>
                <a:rPr lang="ru-RU" dirty="0">
                  <a:solidFill>
                    <a:srgbClr val="202122"/>
                  </a:solidFill>
                  <a:latin typeface="Arial" panose="020B0604020202020204" pitchFamily="34" charset="0"/>
                </a:rPr>
                <a:t>ключевые слова / </a:t>
              </a:r>
              <a:r>
                <a:rPr lang="ru-RU" b="0" i="0" dirty="0">
                  <a:solidFill>
                    <a:srgbClr val="202122"/>
                  </a:solidFill>
                  <a:effectLst/>
                  <a:latin typeface="Arial" panose="020B0604020202020204" pitchFamily="34" charset="0"/>
                </a:rPr>
                <a:t>виды поиска), товары, услуги, изображения, видеоролики, новости...</a:t>
              </a:r>
              <a:endParaRPr lang="ru-RU" dirty="0"/>
            </a:p>
          </p:txBody>
        </p:sp>
      </p:grpSp>
      <p:pic>
        <p:nvPicPr>
          <p:cNvPr id="14" name="Рисунок 13">
            <a:extLst>
              <a:ext uri="{FF2B5EF4-FFF2-40B4-BE49-F238E27FC236}">
                <a16:creationId xmlns:a16="http://schemas.microsoft.com/office/drawing/2014/main" id="{0DAA7BE8-F735-45A2-A6A0-86DBD725EF01}"/>
              </a:ext>
            </a:extLst>
          </p:cNvPr>
          <p:cNvPicPr>
            <a:picLocks noChangeAspect="1"/>
          </p:cNvPicPr>
          <p:nvPr/>
        </p:nvPicPr>
        <p:blipFill>
          <a:blip r:embed="rId4"/>
          <a:stretch>
            <a:fillRect/>
          </a:stretch>
        </p:blipFill>
        <p:spPr>
          <a:xfrm>
            <a:off x="6147410" y="596201"/>
            <a:ext cx="6044590" cy="5826788"/>
          </a:xfrm>
          <a:prstGeom prst="rect">
            <a:avLst/>
          </a:prstGeom>
        </p:spPr>
      </p:pic>
      <p:grpSp>
        <p:nvGrpSpPr>
          <p:cNvPr id="11" name="Группа 10">
            <a:extLst>
              <a:ext uri="{FF2B5EF4-FFF2-40B4-BE49-F238E27FC236}">
                <a16:creationId xmlns:a16="http://schemas.microsoft.com/office/drawing/2014/main" id="{9CEF94FA-C1F5-46D1-A56E-3FE39AF1B97C}"/>
              </a:ext>
            </a:extLst>
          </p:cNvPr>
          <p:cNvGrpSpPr/>
          <p:nvPr/>
        </p:nvGrpSpPr>
        <p:grpSpPr>
          <a:xfrm>
            <a:off x="3132630" y="960890"/>
            <a:ext cx="3944927" cy="722160"/>
            <a:chOff x="3763973" y="394943"/>
            <a:chExt cx="3944927" cy="722160"/>
          </a:xfrm>
        </p:grpSpPr>
        <p:sp>
          <p:nvSpPr>
            <p:cNvPr id="10" name="TextBox 9">
              <a:extLst>
                <a:ext uri="{FF2B5EF4-FFF2-40B4-BE49-F238E27FC236}">
                  <a16:creationId xmlns:a16="http://schemas.microsoft.com/office/drawing/2014/main" id="{49BEC905-32E1-486C-9AFD-5A956B7533B7}"/>
                </a:ext>
              </a:extLst>
            </p:cNvPr>
            <p:cNvSpPr txBox="1"/>
            <p:nvPr/>
          </p:nvSpPr>
          <p:spPr>
            <a:xfrm>
              <a:off x="3763973" y="394943"/>
              <a:ext cx="3944927" cy="535531"/>
            </a:xfrm>
            <a:prstGeom prst="rect">
              <a:avLst/>
            </a:prstGeom>
            <a:noFill/>
          </p:spPr>
          <p:txBody>
            <a:bodyPr wrap="square">
              <a:spAutoFit/>
            </a:bodyPr>
            <a:lstStyle/>
            <a:p>
              <a:pPr>
                <a:lnSpc>
                  <a:spcPct val="90000"/>
                </a:lnSpc>
                <a:buClr>
                  <a:schemeClr val="dk1"/>
                </a:buClr>
                <a:buSzPts val="4400"/>
              </a:pPr>
              <a:r>
                <a:rPr lang="ru-RU" sz="3200" dirty="0">
                  <a:solidFill>
                    <a:srgbClr val="489FDF"/>
                  </a:solidFill>
                  <a:latin typeface="+mn-lt"/>
                  <a:ea typeface="Rubik"/>
                  <a:cs typeface="Rubik"/>
                  <a:sym typeface="Rubik"/>
                </a:rPr>
                <a:t>Что такое </a:t>
              </a:r>
              <a:r>
                <a:rPr lang="en-US" sz="3200" dirty="0">
                  <a:solidFill>
                    <a:srgbClr val="489FDF"/>
                  </a:solidFill>
                  <a:latin typeface="+mn-lt"/>
                  <a:ea typeface="Rubik"/>
                  <a:cs typeface="Rubik"/>
                  <a:sym typeface="Rubik"/>
                </a:rPr>
                <a:t>SEO</a:t>
              </a:r>
              <a:r>
                <a:rPr lang="ru-RU" sz="3200" dirty="0">
                  <a:solidFill>
                    <a:srgbClr val="489FDF"/>
                  </a:solidFill>
                  <a:latin typeface="+mn-lt"/>
                  <a:ea typeface="Rubik"/>
                  <a:cs typeface="Rubik"/>
                  <a:sym typeface="Rubik"/>
                </a:rPr>
                <a:t> ?</a:t>
              </a:r>
              <a:endParaRPr lang="en-US" sz="3200" dirty="0">
                <a:solidFill>
                  <a:srgbClr val="489FDF"/>
                </a:solidFill>
                <a:latin typeface="+mn-lt"/>
                <a:ea typeface="Rubik"/>
                <a:cs typeface="Rubik"/>
                <a:sym typeface="Rubik"/>
              </a:endParaRPr>
            </a:p>
          </p:txBody>
        </p:sp>
        <p:sp>
          <p:nvSpPr>
            <p:cNvPr id="18" name="TextBox 17">
              <a:extLst>
                <a:ext uri="{FF2B5EF4-FFF2-40B4-BE49-F238E27FC236}">
                  <a16:creationId xmlns:a16="http://schemas.microsoft.com/office/drawing/2014/main" id="{48CF5F28-3820-40EE-87F2-FDB89BDBAA06}"/>
                </a:ext>
              </a:extLst>
            </p:cNvPr>
            <p:cNvSpPr txBox="1"/>
            <p:nvPr/>
          </p:nvSpPr>
          <p:spPr>
            <a:xfrm>
              <a:off x="4552844" y="809326"/>
              <a:ext cx="2628521" cy="307777"/>
            </a:xfrm>
            <a:prstGeom prst="rect">
              <a:avLst/>
            </a:prstGeom>
            <a:noFill/>
          </p:spPr>
          <p:txBody>
            <a:bodyPr wrap="square">
              <a:spAutoFit/>
            </a:bodyPr>
            <a:lstStyle/>
            <a:p>
              <a:r>
                <a:rPr lang="ru-RU" dirty="0">
                  <a:solidFill>
                    <a:schemeClr val="accent1">
                      <a:lumMod val="60000"/>
                      <a:lumOff val="40000"/>
                    </a:schemeClr>
                  </a:solidFill>
                </a:rPr>
                <a:t>(</a:t>
              </a:r>
              <a:r>
                <a:rPr lang="en-US" b="0" i="1" dirty="0">
                  <a:solidFill>
                    <a:schemeClr val="accent1">
                      <a:lumMod val="60000"/>
                      <a:lumOff val="40000"/>
                    </a:schemeClr>
                  </a:solidFill>
                  <a:effectLst/>
                  <a:latin typeface="Arial" panose="020B0604020202020204" pitchFamily="34" charset="0"/>
                </a:rPr>
                <a:t>Search Engine Optimization</a:t>
              </a:r>
              <a:r>
                <a:rPr lang="ru-RU" dirty="0">
                  <a:solidFill>
                    <a:schemeClr val="accent1">
                      <a:lumMod val="60000"/>
                      <a:lumOff val="40000"/>
                    </a:schemeClr>
                  </a:solidFill>
                </a:rPr>
                <a:t>)</a:t>
              </a: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pic>
        <p:nvPicPr>
          <p:cNvPr id="204" name="Google Shape;204;p12"/>
          <p:cNvPicPr preferRelativeResize="0"/>
          <p:nvPr/>
        </p:nvPicPr>
        <p:blipFill rotWithShape="1">
          <a:blip r:embed="rId3">
            <a:alphaModFix/>
          </a:blip>
          <a:srcRect/>
          <a:stretch/>
        </p:blipFill>
        <p:spPr>
          <a:xfrm>
            <a:off x="-4144" y="5856488"/>
            <a:ext cx="12192000" cy="1001512"/>
          </a:xfrm>
          <a:prstGeom prst="rect">
            <a:avLst/>
          </a:prstGeom>
          <a:noFill/>
          <a:ln>
            <a:noFill/>
          </a:ln>
        </p:spPr>
      </p:pic>
      <p:pic>
        <p:nvPicPr>
          <p:cNvPr id="205" name="Google Shape;205;p12"/>
          <p:cNvPicPr preferRelativeResize="0"/>
          <p:nvPr/>
        </p:nvPicPr>
        <p:blipFill rotWithShape="1">
          <a:blip r:embed="rId4">
            <a:alphaModFix/>
          </a:blip>
          <a:srcRect/>
          <a:stretch/>
        </p:blipFill>
        <p:spPr>
          <a:xfrm>
            <a:off x="4521201" y="4196005"/>
            <a:ext cx="4273550" cy="2658265"/>
          </a:xfrm>
          <a:prstGeom prst="rect">
            <a:avLst/>
          </a:prstGeom>
          <a:noFill/>
          <a:ln>
            <a:noFill/>
          </a:ln>
        </p:spPr>
      </p:pic>
      <p:sp>
        <p:nvSpPr>
          <p:cNvPr id="14" name="TextBox 13">
            <a:extLst>
              <a:ext uri="{FF2B5EF4-FFF2-40B4-BE49-F238E27FC236}">
                <a16:creationId xmlns:a16="http://schemas.microsoft.com/office/drawing/2014/main" id="{856A81A9-455A-49F4-812F-88AF6E5439B4}"/>
              </a:ext>
            </a:extLst>
          </p:cNvPr>
          <p:cNvSpPr txBox="1"/>
          <p:nvPr/>
        </p:nvSpPr>
        <p:spPr>
          <a:xfrm>
            <a:off x="2698751" y="292571"/>
            <a:ext cx="6096000" cy="494751"/>
          </a:xfrm>
          <a:prstGeom prst="rect">
            <a:avLst/>
          </a:prstGeom>
          <a:noFill/>
        </p:spPr>
        <p:txBody>
          <a:bodyPr wrap="square">
            <a:spAutoFit/>
          </a:bodyPr>
          <a:lstStyle/>
          <a:p>
            <a:pPr marR="0" lvl="0" algn="ctr" rtl="0">
              <a:lnSpc>
                <a:spcPct val="120000"/>
              </a:lnSpc>
              <a:spcBef>
                <a:spcPts val="0"/>
              </a:spcBef>
              <a:spcAft>
                <a:spcPts val="0"/>
              </a:spcAft>
              <a:buClr>
                <a:srgbClr val="000000"/>
              </a:buClr>
              <a:buSzPts val="2000"/>
            </a:pPr>
            <a:r>
              <a:rPr lang="ru-RU" sz="2400" b="1" dirty="0">
                <a:solidFill>
                  <a:srgbClr val="F1B828"/>
                </a:solidFill>
                <a:latin typeface="+mn-lt"/>
                <a:ea typeface="Rubik"/>
                <a:cs typeface="Rubik"/>
                <a:sym typeface="Rubik"/>
              </a:rPr>
              <a:t>Основные </a:t>
            </a:r>
            <a:r>
              <a:rPr lang="en-US" sz="2400" b="1" dirty="0">
                <a:solidFill>
                  <a:srgbClr val="F1B828"/>
                </a:solidFill>
                <a:latin typeface="+mn-lt"/>
                <a:ea typeface="Rubik"/>
                <a:cs typeface="Rubik"/>
                <a:sym typeface="Rubik"/>
              </a:rPr>
              <a:t>SEO </a:t>
            </a:r>
            <a:r>
              <a:rPr lang="ru-RU" sz="2400" b="1" dirty="0">
                <a:solidFill>
                  <a:srgbClr val="F1B828"/>
                </a:solidFill>
                <a:latin typeface="+mn-lt"/>
                <a:ea typeface="Rubik"/>
                <a:cs typeface="Rubik"/>
                <a:sym typeface="Rubik"/>
              </a:rPr>
              <a:t>требования</a:t>
            </a:r>
          </a:p>
        </p:txBody>
      </p:sp>
      <p:grpSp>
        <p:nvGrpSpPr>
          <p:cNvPr id="15" name="Группа 14">
            <a:extLst>
              <a:ext uri="{FF2B5EF4-FFF2-40B4-BE49-F238E27FC236}">
                <a16:creationId xmlns:a16="http://schemas.microsoft.com/office/drawing/2014/main" id="{334C5B03-8973-4F2F-858B-DF661D5D236B}"/>
              </a:ext>
            </a:extLst>
          </p:cNvPr>
          <p:cNvGrpSpPr/>
          <p:nvPr/>
        </p:nvGrpSpPr>
        <p:grpSpPr>
          <a:xfrm>
            <a:off x="254620" y="2966917"/>
            <a:ext cx="5372102" cy="738664"/>
            <a:chOff x="254620" y="2454902"/>
            <a:chExt cx="5372102" cy="738664"/>
          </a:xfrm>
        </p:grpSpPr>
        <p:sp>
          <p:nvSpPr>
            <p:cNvPr id="202" name="Google Shape;202;p12"/>
            <p:cNvSpPr/>
            <p:nvPr/>
          </p:nvSpPr>
          <p:spPr>
            <a:xfrm>
              <a:off x="254620" y="2501550"/>
              <a:ext cx="437530" cy="432332"/>
            </a:xfrm>
            <a:prstGeom prst="ellipse">
              <a:avLst/>
            </a:prstGeom>
            <a:solidFill>
              <a:schemeClr val="accent1">
                <a:lumMod val="40000"/>
                <a:lumOff val="6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ru-RU" sz="1400" b="0" i="0" u="none" strike="noStrike" cap="none" dirty="0">
                  <a:solidFill>
                    <a:schemeClr val="lt1"/>
                  </a:solidFill>
                  <a:latin typeface="+mn-lt"/>
                  <a:ea typeface="Arial"/>
                  <a:cs typeface="Arial"/>
                  <a:sym typeface="Arial"/>
                </a:rPr>
                <a:t>3</a:t>
              </a:r>
              <a:endParaRPr sz="1400" b="0" i="0" u="none" strike="noStrike" cap="none" dirty="0">
                <a:solidFill>
                  <a:schemeClr val="lt1"/>
                </a:solidFill>
                <a:latin typeface="+mn-lt"/>
                <a:ea typeface="Arial"/>
                <a:cs typeface="Arial"/>
                <a:sym typeface="Arial"/>
              </a:endParaRPr>
            </a:p>
          </p:txBody>
        </p:sp>
        <p:sp>
          <p:nvSpPr>
            <p:cNvPr id="28" name="TextBox 27">
              <a:extLst>
                <a:ext uri="{FF2B5EF4-FFF2-40B4-BE49-F238E27FC236}">
                  <a16:creationId xmlns:a16="http://schemas.microsoft.com/office/drawing/2014/main" id="{B2C94DDF-725B-4F62-A322-B8A36768D0CF}"/>
                </a:ext>
              </a:extLst>
            </p:cNvPr>
            <p:cNvSpPr txBox="1"/>
            <p:nvPr/>
          </p:nvSpPr>
          <p:spPr>
            <a:xfrm>
              <a:off x="806450" y="2454902"/>
              <a:ext cx="4820272" cy="738664"/>
            </a:xfrm>
            <a:prstGeom prst="rect">
              <a:avLst/>
            </a:prstGeom>
            <a:noFill/>
          </p:spPr>
          <p:txBody>
            <a:bodyPr wrap="square">
              <a:spAutoFit/>
            </a:bodyPr>
            <a:lstStyle/>
            <a:p>
              <a:pPr algn="l"/>
              <a:r>
                <a:rPr lang="ru-RU" b="0" i="0" dirty="0">
                  <a:solidFill>
                    <a:srgbClr val="404040"/>
                  </a:solidFill>
                  <a:effectLst/>
                  <a:latin typeface="+mn-lt"/>
                  <a:hlinkClick r:id="rId5"/>
                </a:rPr>
                <a:t>Семантика</a:t>
              </a:r>
              <a:r>
                <a:rPr lang="ru-RU" b="0" i="0" dirty="0">
                  <a:solidFill>
                    <a:srgbClr val="404040"/>
                  </a:solidFill>
                  <a:effectLst/>
                  <a:latin typeface="+mn-lt"/>
                </a:rPr>
                <a:t> - Соблюдение принципов разметки страницы (заголовок, ключевые слова, описание, общая структура)</a:t>
              </a:r>
            </a:p>
          </p:txBody>
        </p:sp>
      </p:grpSp>
      <p:grpSp>
        <p:nvGrpSpPr>
          <p:cNvPr id="12" name="Группа 11">
            <a:extLst>
              <a:ext uri="{FF2B5EF4-FFF2-40B4-BE49-F238E27FC236}">
                <a16:creationId xmlns:a16="http://schemas.microsoft.com/office/drawing/2014/main" id="{921B344A-AE6B-4A27-9055-46B291E9FBA5}"/>
              </a:ext>
            </a:extLst>
          </p:cNvPr>
          <p:cNvGrpSpPr/>
          <p:nvPr/>
        </p:nvGrpSpPr>
        <p:grpSpPr>
          <a:xfrm>
            <a:off x="254523" y="5054107"/>
            <a:ext cx="4823538" cy="738664"/>
            <a:chOff x="256462" y="3979662"/>
            <a:chExt cx="4823538" cy="738664"/>
          </a:xfrm>
        </p:grpSpPr>
        <p:sp>
          <p:nvSpPr>
            <p:cNvPr id="203" name="Google Shape;203;p12"/>
            <p:cNvSpPr/>
            <p:nvPr/>
          </p:nvSpPr>
          <p:spPr>
            <a:xfrm>
              <a:off x="256462" y="4053284"/>
              <a:ext cx="433845" cy="432332"/>
            </a:xfrm>
            <a:prstGeom prst="ellipse">
              <a:avLst/>
            </a:prstGeom>
            <a:solidFill>
              <a:srgbClr val="BCEED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ru-RU" sz="1400" b="0" i="0" u="none" strike="noStrike" cap="none" dirty="0">
                  <a:solidFill>
                    <a:schemeClr val="lt1"/>
                  </a:solidFill>
                  <a:latin typeface="+mn-lt"/>
                  <a:ea typeface="Arial"/>
                  <a:cs typeface="Arial"/>
                  <a:sym typeface="Arial"/>
                </a:rPr>
                <a:t>5</a:t>
              </a:r>
              <a:endParaRPr sz="1400" b="0" i="0" u="none" strike="noStrike" cap="none" dirty="0">
                <a:solidFill>
                  <a:schemeClr val="lt1"/>
                </a:solidFill>
                <a:latin typeface="+mn-lt"/>
                <a:ea typeface="Arial"/>
                <a:cs typeface="Arial"/>
                <a:sym typeface="Arial"/>
              </a:endParaRPr>
            </a:p>
          </p:txBody>
        </p:sp>
        <p:sp>
          <p:nvSpPr>
            <p:cNvPr id="30" name="TextBox 29">
              <a:extLst>
                <a:ext uri="{FF2B5EF4-FFF2-40B4-BE49-F238E27FC236}">
                  <a16:creationId xmlns:a16="http://schemas.microsoft.com/office/drawing/2014/main" id="{4251925E-0136-4006-A016-DD828087B3FD}"/>
                </a:ext>
              </a:extLst>
            </p:cNvPr>
            <p:cNvSpPr txBox="1"/>
            <p:nvPr/>
          </p:nvSpPr>
          <p:spPr>
            <a:xfrm>
              <a:off x="806450" y="3979662"/>
              <a:ext cx="4273550" cy="738664"/>
            </a:xfrm>
            <a:prstGeom prst="rect">
              <a:avLst/>
            </a:prstGeom>
            <a:noFill/>
          </p:spPr>
          <p:txBody>
            <a:bodyPr wrap="square">
              <a:spAutoFit/>
            </a:bodyPr>
            <a:lstStyle/>
            <a:p>
              <a:pPr algn="l"/>
              <a:r>
                <a:rPr lang="ru-RU" b="0" i="0" dirty="0">
                  <a:solidFill>
                    <a:srgbClr val="404040"/>
                  </a:solidFill>
                  <a:effectLst/>
                  <a:latin typeface="+mn-lt"/>
                </a:rPr>
                <a:t>Релевантность</a:t>
              </a:r>
              <a:r>
                <a:rPr lang="en-US" b="0" i="0" dirty="0">
                  <a:solidFill>
                    <a:srgbClr val="404040"/>
                  </a:solidFill>
                  <a:effectLst/>
                  <a:latin typeface="+mn-lt"/>
                </a:rPr>
                <a:t> </a:t>
              </a:r>
              <a:r>
                <a:rPr lang="ru-RU" b="0" i="0" dirty="0">
                  <a:solidFill>
                    <a:srgbClr val="404040"/>
                  </a:solidFill>
                  <a:effectLst/>
                  <a:latin typeface="+mn-lt"/>
                </a:rPr>
                <a:t>и уникальность контента, регулярность обновлений и объём контента (тексты, изображения, видео)</a:t>
              </a:r>
            </a:p>
          </p:txBody>
        </p:sp>
      </p:grpSp>
      <p:grpSp>
        <p:nvGrpSpPr>
          <p:cNvPr id="18" name="Группа 17">
            <a:extLst>
              <a:ext uri="{FF2B5EF4-FFF2-40B4-BE49-F238E27FC236}">
                <a16:creationId xmlns:a16="http://schemas.microsoft.com/office/drawing/2014/main" id="{4FE580E0-F514-477E-85AF-48F76DC863CE}"/>
              </a:ext>
            </a:extLst>
          </p:cNvPr>
          <p:cNvGrpSpPr/>
          <p:nvPr/>
        </p:nvGrpSpPr>
        <p:grpSpPr>
          <a:xfrm>
            <a:off x="254523" y="1007342"/>
            <a:ext cx="5834358" cy="523220"/>
            <a:chOff x="254619" y="768515"/>
            <a:chExt cx="5834358" cy="523220"/>
          </a:xfrm>
        </p:grpSpPr>
        <p:sp>
          <p:nvSpPr>
            <p:cNvPr id="200" name="Google Shape;200;p12"/>
            <p:cNvSpPr/>
            <p:nvPr/>
          </p:nvSpPr>
          <p:spPr>
            <a:xfrm>
              <a:off x="254619" y="811221"/>
              <a:ext cx="446799" cy="432332"/>
            </a:xfrm>
            <a:prstGeom prst="ellipse">
              <a:avLst/>
            </a:prstGeom>
            <a:solidFill>
              <a:srgbClr val="FFD5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ru-RU" sz="1400" b="0" i="0" u="none" strike="noStrike" cap="none" dirty="0">
                  <a:solidFill>
                    <a:schemeClr val="lt1"/>
                  </a:solidFill>
                  <a:latin typeface="+mn-lt"/>
                  <a:ea typeface="Arial"/>
                  <a:cs typeface="Arial"/>
                  <a:sym typeface="Arial"/>
                </a:rPr>
                <a:t>1</a:t>
              </a:r>
              <a:endParaRPr sz="1400" b="0" i="0" u="none" strike="noStrike" cap="none" dirty="0">
                <a:solidFill>
                  <a:schemeClr val="lt1"/>
                </a:solidFill>
                <a:latin typeface="+mn-lt"/>
                <a:ea typeface="Arial"/>
                <a:cs typeface="Arial"/>
                <a:sym typeface="Arial"/>
              </a:endParaRPr>
            </a:p>
          </p:txBody>
        </p:sp>
        <p:sp>
          <p:nvSpPr>
            <p:cNvPr id="31" name="TextBox 30">
              <a:extLst>
                <a:ext uri="{FF2B5EF4-FFF2-40B4-BE49-F238E27FC236}">
                  <a16:creationId xmlns:a16="http://schemas.microsoft.com/office/drawing/2014/main" id="{C4E2BE25-AA80-49B8-9559-74C31EFA3FDF}"/>
                </a:ext>
              </a:extLst>
            </p:cNvPr>
            <p:cNvSpPr txBox="1"/>
            <p:nvPr/>
          </p:nvSpPr>
          <p:spPr>
            <a:xfrm>
              <a:off x="799331" y="768515"/>
              <a:ext cx="5289646" cy="523220"/>
            </a:xfrm>
            <a:prstGeom prst="rect">
              <a:avLst/>
            </a:prstGeom>
            <a:noFill/>
          </p:spPr>
          <p:txBody>
            <a:bodyPr wrap="square">
              <a:spAutoFit/>
            </a:bodyPr>
            <a:lstStyle/>
            <a:p>
              <a:r>
                <a:rPr lang="ru-RU" b="0" i="0" dirty="0">
                  <a:solidFill>
                    <a:srgbClr val="404040"/>
                  </a:solidFill>
                  <a:effectLst/>
                  <a:latin typeface="+mn-lt"/>
                </a:rPr>
                <a:t>Скорость загрузки страницы</a:t>
              </a:r>
              <a:endParaRPr lang="en-US" b="0" i="0" dirty="0">
                <a:solidFill>
                  <a:srgbClr val="404040"/>
                </a:solidFill>
                <a:effectLst/>
                <a:latin typeface="+mn-lt"/>
              </a:endParaRPr>
            </a:p>
            <a:p>
              <a:r>
                <a:rPr lang="en-US" b="0" i="0" dirty="0">
                  <a:solidFill>
                    <a:srgbClr val="404040"/>
                  </a:solidFill>
                  <a:effectLst/>
                  <a:latin typeface="+mn-lt"/>
                </a:rPr>
                <a:t>  [</a:t>
              </a:r>
              <a:r>
                <a:rPr lang="en-US" b="0" i="0" dirty="0" err="1">
                  <a:solidFill>
                    <a:srgbClr val="404040"/>
                  </a:solidFill>
                  <a:effectLst/>
                  <a:latin typeface="+mn-lt"/>
                  <a:hlinkClick r:id="rId6"/>
                </a:rPr>
                <a:t>pagespeed</a:t>
              </a:r>
              <a:r>
                <a:rPr lang="en-US" b="0" i="0" dirty="0">
                  <a:solidFill>
                    <a:srgbClr val="404040"/>
                  </a:solidFill>
                  <a:effectLst/>
                  <a:latin typeface="+mn-lt"/>
                </a:rPr>
                <a:t>, </a:t>
              </a:r>
              <a:r>
                <a:rPr lang="en-US" b="0" i="0" dirty="0">
                  <a:solidFill>
                    <a:srgbClr val="404040"/>
                  </a:solidFill>
                  <a:effectLst/>
                  <a:latin typeface="+mn-lt"/>
                  <a:hlinkClick r:id="rId7"/>
                </a:rPr>
                <a:t>mobile-friendly</a:t>
              </a:r>
              <a:r>
                <a:rPr lang="en-US" b="0" i="0" dirty="0">
                  <a:solidFill>
                    <a:srgbClr val="404040"/>
                  </a:solidFill>
                  <a:effectLst/>
                  <a:latin typeface="+mn-lt"/>
                </a:rPr>
                <a:t>,</a:t>
              </a:r>
              <a:r>
                <a:rPr lang="ru-RU" b="0" i="0" dirty="0">
                  <a:solidFill>
                    <a:srgbClr val="404040"/>
                  </a:solidFill>
                  <a:effectLst/>
                  <a:latin typeface="+mn-lt"/>
                </a:rPr>
                <a:t> </a:t>
              </a:r>
              <a:r>
                <a:rPr lang="en-US" b="0" dirty="0">
                  <a:solidFill>
                    <a:srgbClr val="202124"/>
                  </a:solidFill>
                  <a:effectLst/>
                  <a:latin typeface="+mn-lt"/>
                  <a:hlinkClick r:id="rId8"/>
                </a:rPr>
                <a:t>Measure</a:t>
              </a:r>
              <a:r>
                <a:rPr lang="en-US" dirty="0">
                  <a:solidFill>
                    <a:srgbClr val="202124"/>
                  </a:solidFill>
                  <a:latin typeface="+mn-lt"/>
                </a:rPr>
                <a:t>,</a:t>
              </a:r>
              <a:r>
                <a:rPr lang="en-US" b="0" i="0" dirty="0">
                  <a:solidFill>
                    <a:srgbClr val="404040"/>
                  </a:solidFill>
                  <a:effectLst/>
                  <a:latin typeface="+mn-lt"/>
                </a:rPr>
                <a:t> </a:t>
              </a:r>
              <a:r>
                <a:rPr lang="en-US" i="0" dirty="0">
                  <a:solidFill>
                    <a:srgbClr val="382B00"/>
                  </a:solidFill>
                  <a:effectLst/>
                  <a:latin typeface="+mn-lt"/>
                  <a:hlinkClick r:id="rId9"/>
                </a:rPr>
                <a:t>Screenfly</a:t>
              </a:r>
              <a:r>
                <a:rPr lang="en-US" b="0" i="0" dirty="0">
                  <a:solidFill>
                    <a:srgbClr val="404040"/>
                  </a:solidFill>
                  <a:effectLst/>
                  <a:latin typeface="+mn-lt"/>
                </a:rPr>
                <a:t>]</a:t>
              </a:r>
              <a:endParaRPr lang="ru-RU" b="0" i="0" dirty="0">
                <a:solidFill>
                  <a:srgbClr val="404040"/>
                </a:solidFill>
                <a:effectLst/>
                <a:latin typeface="+mn-lt"/>
              </a:endParaRPr>
            </a:p>
          </p:txBody>
        </p:sp>
      </p:grpSp>
      <p:grpSp>
        <p:nvGrpSpPr>
          <p:cNvPr id="17" name="Группа 16">
            <a:extLst>
              <a:ext uri="{FF2B5EF4-FFF2-40B4-BE49-F238E27FC236}">
                <a16:creationId xmlns:a16="http://schemas.microsoft.com/office/drawing/2014/main" id="{6AEECC23-210E-44EC-90BA-9883969C216E}"/>
              </a:ext>
            </a:extLst>
          </p:cNvPr>
          <p:cNvGrpSpPr/>
          <p:nvPr/>
        </p:nvGrpSpPr>
        <p:grpSpPr>
          <a:xfrm>
            <a:off x="688465" y="1842245"/>
            <a:ext cx="5861700" cy="738664"/>
            <a:chOff x="692150" y="1492889"/>
            <a:chExt cx="5861700" cy="738664"/>
          </a:xfrm>
        </p:grpSpPr>
        <p:sp>
          <p:nvSpPr>
            <p:cNvPr id="201" name="Google Shape;201;p12"/>
            <p:cNvSpPr/>
            <p:nvPr/>
          </p:nvSpPr>
          <p:spPr>
            <a:xfrm>
              <a:off x="692150" y="1646055"/>
              <a:ext cx="433845" cy="426382"/>
            </a:xfrm>
            <a:prstGeom prst="ellipse">
              <a:avLst/>
            </a:prstGeom>
            <a:solidFill>
              <a:srgbClr val="A2E6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ru-RU" sz="1400" b="0" i="0" u="none" strike="noStrike" cap="none" dirty="0">
                  <a:solidFill>
                    <a:schemeClr val="lt1"/>
                  </a:solidFill>
                  <a:latin typeface="+mn-lt"/>
                  <a:ea typeface="Arial"/>
                  <a:cs typeface="Arial"/>
                  <a:sym typeface="Arial"/>
                </a:rPr>
                <a:t>2</a:t>
              </a:r>
              <a:endParaRPr sz="1400" b="0" i="0" u="none" strike="noStrike" cap="none" dirty="0">
                <a:solidFill>
                  <a:schemeClr val="lt1"/>
                </a:solidFill>
                <a:latin typeface="+mn-lt"/>
                <a:ea typeface="Arial"/>
                <a:cs typeface="Arial"/>
                <a:sym typeface="Arial"/>
              </a:endParaRPr>
            </a:p>
          </p:txBody>
        </p:sp>
        <p:sp>
          <p:nvSpPr>
            <p:cNvPr id="32" name="TextBox 31">
              <a:extLst>
                <a:ext uri="{FF2B5EF4-FFF2-40B4-BE49-F238E27FC236}">
                  <a16:creationId xmlns:a16="http://schemas.microsoft.com/office/drawing/2014/main" id="{AC7A8F4C-27FE-4A2F-874A-0F2287CCDCED}"/>
                </a:ext>
              </a:extLst>
            </p:cNvPr>
            <p:cNvSpPr txBox="1"/>
            <p:nvPr/>
          </p:nvSpPr>
          <p:spPr>
            <a:xfrm>
              <a:off x="1172085" y="1492889"/>
              <a:ext cx="5381765" cy="738664"/>
            </a:xfrm>
            <a:prstGeom prst="rect">
              <a:avLst/>
            </a:prstGeom>
            <a:noFill/>
          </p:spPr>
          <p:txBody>
            <a:bodyPr wrap="square">
              <a:spAutoFit/>
            </a:bodyPr>
            <a:lstStyle/>
            <a:p>
              <a:r>
                <a:rPr lang="ru-RU" b="0" i="0" dirty="0">
                  <a:solidFill>
                    <a:schemeClr val="tx1">
                      <a:lumMod val="65000"/>
                      <a:lumOff val="35000"/>
                    </a:schemeClr>
                  </a:solidFill>
                  <a:effectLst/>
                  <a:latin typeface="+mn-lt"/>
                </a:rPr>
                <a:t>Ключевые</a:t>
              </a:r>
              <a:r>
                <a:rPr lang="ru-RU" b="0" i="0" dirty="0">
                  <a:solidFill>
                    <a:srgbClr val="404040"/>
                  </a:solidFill>
                  <a:effectLst/>
                  <a:latin typeface="+mn-lt"/>
                </a:rPr>
                <a:t> слова – </a:t>
              </a:r>
              <a:r>
                <a:rPr lang="en-US" b="0" i="0" dirty="0">
                  <a:solidFill>
                    <a:srgbClr val="404040"/>
                  </a:solidFill>
                  <a:effectLst/>
                  <a:latin typeface="+mn-lt"/>
                </a:rPr>
                <a:t>meta </a:t>
              </a:r>
              <a:r>
                <a:rPr lang="ru-RU" b="0" i="0" dirty="0">
                  <a:solidFill>
                    <a:srgbClr val="404040"/>
                  </a:solidFill>
                  <a:effectLst/>
                  <a:latin typeface="+mn-lt"/>
                </a:rPr>
                <a:t>теги (</a:t>
              </a:r>
            </a:p>
            <a:p>
              <a:r>
                <a:rPr lang="ru-RU" dirty="0">
                  <a:solidFill>
                    <a:srgbClr val="404040"/>
                  </a:solidFill>
                  <a:latin typeface="+mn-lt"/>
                </a:rPr>
                <a:t>  </a:t>
              </a:r>
              <a:r>
                <a:rPr lang="en-US" b="0" i="0" dirty="0">
                  <a:solidFill>
                    <a:srgbClr val="404040"/>
                  </a:solidFill>
                  <a:effectLst/>
                  <a:latin typeface="+mn-lt"/>
                </a:rPr>
                <a:t>header, title, description,</a:t>
              </a:r>
              <a:r>
                <a:rPr lang="ru-RU" b="0" i="0" dirty="0">
                  <a:solidFill>
                    <a:srgbClr val="404040"/>
                  </a:solidFill>
                  <a:effectLst/>
                  <a:latin typeface="+mn-lt"/>
                </a:rPr>
                <a:t> </a:t>
              </a:r>
              <a:r>
                <a:rPr lang="en-US" b="0" i="0" dirty="0">
                  <a:solidFill>
                    <a:srgbClr val="404040"/>
                  </a:solidFill>
                  <a:effectLst/>
                  <a:latin typeface="+mn-lt"/>
                  <a:hlinkClick r:id="rId10"/>
                </a:rPr>
                <a:t>icon</a:t>
              </a:r>
              <a:r>
                <a:rPr lang="en-US" b="0" i="0" dirty="0">
                  <a:solidFill>
                    <a:srgbClr val="404040"/>
                  </a:solidFill>
                  <a:effectLst/>
                  <a:latin typeface="+mn-lt"/>
                </a:rPr>
                <a:t>,</a:t>
              </a:r>
              <a:r>
                <a:rPr lang="ru-RU" b="0" i="0" dirty="0">
                  <a:solidFill>
                    <a:srgbClr val="404040"/>
                  </a:solidFill>
                  <a:effectLst/>
                  <a:latin typeface="+mn-lt"/>
                </a:rPr>
                <a:t> </a:t>
              </a:r>
              <a:r>
                <a:rPr lang="en-US" b="0" i="0" dirty="0">
                  <a:solidFill>
                    <a:srgbClr val="404040"/>
                  </a:solidFill>
                  <a:effectLst/>
                  <a:latin typeface="+mn-lt"/>
                  <a:hlinkClick r:id="rId11"/>
                </a:rPr>
                <a:t>viewport</a:t>
              </a:r>
              <a:r>
                <a:rPr lang="en-US" b="0" i="0" dirty="0">
                  <a:solidFill>
                    <a:srgbClr val="404040"/>
                  </a:solidFill>
                  <a:effectLst/>
                  <a:latin typeface="+mn-lt"/>
                </a:rPr>
                <a:t>, </a:t>
              </a:r>
              <a:r>
                <a:rPr lang="en-US" dirty="0">
                  <a:solidFill>
                    <a:srgbClr val="404040"/>
                  </a:solidFill>
                  <a:latin typeface="+mn-lt"/>
                </a:rPr>
                <a:t>H1-H6, </a:t>
              </a:r>
              <a:r>
                <a:rPr lang="en-US" dirty="0">
                  <a:solidFill>
                    <a:srgbClr val="404040"/>
                  </a:solidFill>
                  <a:latin typeface="+mn-lt"/>
                  <a:hlinkClick r:id="rId12"/>
                </a:rPr>
                <a:t>robots.txt</a:t>
              </a:r>
              <a:r>
                <a:rPr lang="en-US" dirty="0">
                  <a:solidFill>
                    <a:srgbClr val="404040"/>
                  </a:solidFill>
                  <a:latin typeface="+mn-lt"/>
                </a:rPr>
                <a:t>, </a:t>
              </a:r>
            </a:p>
            <a:p>
              <a:r>
                <a:rPr lang="en-US" b="0" i="0" dirty="0">
                  <a:solidFill>
                    <a:srgbClr val="404040"/>
                  </a:solidFill>
                  <a:effectLst/>
                  <a:latin typeface="+mn-lt"/>
                </a:rPr>
                <a:t>  </a:t>
              </a:r>
              <a:r>
                <a:rPr lang="en-US" b="0" i="0" dirty="0" err="1">
                  <a:solidFill>
                    <a:srgbClr val="404040"/>
                  </a:solidFill>
                  <a:effectLst/>
                  <a:latin typeface="+mn-lt"/>
                </a:rPr>
                <a:t>manifest.json</a:t>
              </a:r>
              <a:r>
                <a:rPr lang="en-US" b="0" i="0" dirty="0">
                  <a:solidFill>
                    <a:srgbClr val="404040"/>
                  </a:solidFill>
                  <a:effectLst/>
                  <a:latin typeface="+mn-lt"/>
                </a:rPr>
                <a:t>[</a:t>
              </a:r>
              <a:r>
                <a:rPr lang="en-US" b="0" i="0" dirty="0">
                  <a:solidFill>
                    <a:srgbClr val="404040"/>
                  </a:solidFill>
                  <a:effectLst/>
                  <a:latin typeface="+mn-lt"/>
                  <a:hlinkClick r:id="rId13"/>
                </a:rPr>
                <a:t>1</a:t>
              </a:r>
              <a:r>
                <a:rPr lang="en-US" b="0" i="0" dirty="0">
                  <a:solidFill>
                    <a:srgbClr val="404040"/>
                  </a:solidFill>
                  <a:effectLst/>
                  <a:latin typeface="+mn-lt"/>
                </a:rPr>
                <a:t>,</a:t>
              </a:r>
              <a:r>
                <a:rPr lang="en-US" b="0" i="0" dirty="0">
                  <a:solidFill>
                    <a:srgbClr val="404040"/>
                  </a:solidFill>
                  <a:effectLst/>
                  <a:latin typeface="+mn-lt"/>
                  <a:hlinkClick r:id="rId14"/>
                </a:rPr>
                <a:t>2</a:t>
              </a:r>
              <a:r>
                <a:rPr lang="en-US" b="0" i="0" dirty="0">
                  <a:solidFill>
                    <a:srgbClr val="404040"/>
                  </a:solidFill>
                  <a:effectLst/>
                  <a:latin typeface="+mn-lt"/>
                </a:rPr>
                <a:t>], </a:t>
              </a:r>
              <a:r>
                <a:rPr lang="ru-RU" b="0" i="0" dirty="0">
                  <a:solidFill>
                    <a:srgbClr val="333333"/>
                  </a:solidFill>
                  <a:effectLst/>
                  <a:latin typeface="+mn-lt"/>
                </a:rPr>
                <a:t>микро-разметка</a:t>
              </a:r>
              <a:r>
                <a:rPr lang="en-US" dirty="0">
                  <a:solidFill>
                    <a:schemeClr val="tx1">
                      <a:lumMod val="65000"/>
                      <a:lumOff val="35000"/>
                    </a:schemeClr>
                  </a:solidFill>
                  <a:latin typeface="+mn-lt"/>
                </a:rPr>
                <a:t> </a:t>
              </a:r>
              <a:r>
                <a:rPr lang="ru-RU" b="0" i="0" dirty="0">
                  <a:solidFill>
                    <a:srgbClr val="404040"/>
                  </a:solidFill>
                  <a:effectLst/>
                  <a:latin typeface="+mn-lt"/>
                </a:rPr>
                <a:t>)</a:t>
              </a:r>
            </a:p>
          </p:txBody>
        </p:sp>
      </p:grpSp>
      <p:grpSp>
        <p:nvGrpSpPr>
          <p:cNvPr id="13" name="Группа 12">
            <a:extLst>
              <a:ext uri="{FF2B5EF4-FFF2-40B4-BE49-F238E27FC236}">
                <a16:creationId xmlns:a16="http://schemas.microsoft.com/office/drawing/2014/main" id="{4A130662-2A18-4B97-9A02-2A499BE05297}"/>
              </a:ext>
            </a:extLst>
          </p:cNvPr>
          <p:cNvGrpSpPr/>
          <p:nvPr/>
        </p:nvGrpSpPr>
        <p:grpSpPr>
          <a:xfrm>
            <a:off x="582313" y="4036811"/>
            <a:ext cx="5396991" cy="426382"/>
            <a:chOff x="695835" y="3312489"/>
            <a:chExt cx="5396991" cy="426382"/>
          </a:xfrm>
        </p:grpSpPr>
        <p:sp>
          <p:nvSpPr>
            <p:cNvPr id="199" name="Google Shape;199;p12"/>
            <p:cNvSpPr/>
            <p:nvPr/>
          </p:nvSpPr>
          <p:spPr>
            <a:xfrm>
              <a:off x="695835" y="3312489"/>
              <a:ext cx="433845" cy="426382"/>
            </a:xfrm>
            <a:prstGeom prst="ellipse">
              <a:avLst/>
            </a:prstGeom>
            <a:solidFill>
              <a:srgbClr val="FFDAD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ru-RU" sz="1400" b="0" i="0" u="none" strike="noStrike" cap="none" dirty="0">
                  <a:solidFill>
                    <a:schemeClr val="lt1"/>
                  </a:solidFill>
                  <a:latin typeface="+mn-lt"/>
                  <a:ea typeface="Arial"/>
                  <a:cs typeface="Arial"/>
                  <a:sym typeface="Arial"/>
                </a:rPr>
                <a:t>4</a:t>
              </a:r>
              <a:endParaRPr sz="1400" b="0" i="0" u="none" strike="noStrike" cap="none" dirty="0">
                <a:solidFill>
                  <a:schemeClr val="lt1"/>
                </a:solidFill>
                <a:latin typeface="+mn-lt"/>
                <a:ea typeface="Arial"/>
                <a:cs typeface="Arial"/>
                <a:sym typeface="Arial"/>
              </a:endParaRPr>
            </a:p>
          </p:txBody>
        </p:sp>
        <p:sp>
          <p:nvSpPr>
            <p:cNvPr id="34" name="TextBox 33">
              <a:extLst>
                <a:ext uri="{FF2B5EF4-FFF2-40B4-BE49-F238E27FC236}">
                  <a16:creationId xmlns:a16="http://schemas.microsoft.com/office/drawing/2014/main" id="{429EEBA5-AAC4-46FA-A2C5-8FE70D001BF5}"/>
                </a:ext>
              </a:extLst>
            </p:cNvPr>
            <p:cNvSpPr txBox="1"/>
            <p:nvPr/>
          </p:nvSpPr>
          <p:spPr>
            <a:xfrm>
              <a:off x="1272554" y="3371470"/>
              <a:ext cx="4820272" cy="307777"/>
            </a:xfrm>
            <a:prstGeom prst="rect">
              <a:avLst/>
            </a:prstGeom>
            <a:noFill/>
          </p:spPr>
          <p:txBody>
            <a:bodyPr wrap="square">
              <a:spAutoFit/>
            </a:bodyPr>
            <a:lstStyle/>
            <a:p>
              <a:pPr algn="l"/>
              <a:r>
                <a:rPr lang="ru-RU" b="0" i="0" dirty="0">
                  <a:solidFill>
                    <a:srgbClr val="404040"/>
                  </a:solidFill>
                  <a:effectLst/>
                  <a:latin typeface="+mn-lt"/>
                </a:rPr>
                <a:t>Наличие любых ошибок</a:t>
              </a:r>
            </a:p>
          </p:txBody>
        </p:sp>
      </p:grpSp>
      <p:pic>
        <p:nvPicPr>
          <p:cNvPr id="35" name="Рисунок 34">
            <a:extLst>
              <a:ext uri="{FF2B5EF4-FFF2-40B4-BE49-F238E27FC236}">
                <a16:creationId xmlns:a16="http://schemas.microsoft.com/office/drawing/2014/main" id="{5BD7CE0E-CCA2-4560-9F49-713364B15323}"/>
              </a:ext>
            </a:extLst>
          </p:cNvPr>
          <p:cNvPicPr>
            <a:picLocks noChangeAspect="1"/>
          </p:cNvPicPr>
          <p:nvPr/>
        </p:nvPicPr>
        <p:blipFill>
          <a:blip r:embed="rId15"/>
          <a:stretch>
            <a:fillRect/>
          </a:stretch>
        </p:blipFill>
        <p:spPr>
          <a:xfrm>
            <a:off x="8674723" y="104957"/>
            <a:ext cx="3196406" cy="565785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grpSp>
        <p:nvGrpSpPr>
          <p:cNvPr id="9" name="Группа 8">
            <a:extLst>
              <a:ext uri="{FF2B5EF4-FFF2-40B4-BE49-F238E27FC236}">
                <a16:creationId xmlns:a16="http://schemas.microsoft.com/office/drawing/2014/main" id="{8D1548A5-E905-4A74-B82C-109A206AB431}"/>
              </a:ext>
            </a:extLst>
          </p:cNvPr>
          <p:cNvGrpSpPr/>
          <p:nvPr/>
        </p:nvGrpSpPr>
        <p:grpSpPr>
          <a:xfrm>
            <a:off x="9162706" y="0"/>
            <a:ext cx="3029294" cy="1522577"/>
            <a:chOff x="9042400" y="793586"/>
            <a:chExt cx="3029294" cy="1522577"/>
          </a:xfrm>
        </p:grpSpPr>
        <p:pic>
          <p:nvPicPr>
            <p:cNvPr id="252" name="Google Shape;252;p17"/>
            <p:cNvPicPr preferRelativeResize="0"/>
            <p:nvPr/>
          </p:nvPicPr>
          <p:blipFill rotWithShape="1">
            <a:blip r:embed="rId3">
              <a:alphaModFix/>
            </a:blip>
            <a:srcRect/>
            <a:stretch/>
          </p:blipFill>
          <p:spPr>
            <a:xfrm rot="20155268">
              <a:off x="9705588" y="829958"/>
              <a:ext cx="1550515" cy="958850"/>
            </a:xfrm>
            <a:prstGeom prst="rect">
              <a:avLst/>
            </a:prstGeom>
            <a:noFill/>
            <a:ln>
              <a:noFill/>
            </a:ln>
          </p:spPr>
        </p:pic>
        <p:pic>
          <p:nvPicPr>
            <p:cNvPr id="253" name="Google Shape;253;p17"/>
            <p:cNvPicPr preferRelativeResize="0"/>
            <p:nvPr/>
          </p:nvPicPr>
          <p:blipFill rotWithShape="1">
            <a:blip r:embed="rId4">
              <a:alphaModFix/>
            </a:blip>
            <a:srcRect/>
            <a:stretch/>
          </p:blipFill>
          <p:spPr>
            <a:xfrm rot="16200000">
              <a:off x="9795758" y="40228"/>
              <a:ext cx="1522577" cy="3029294"/>
            </a:xfrm>
            <a:prstGeom prst="rect">
              <a:avLst/>
            </a:prstGeom>
            <a:noFill/>
            <a:ln>
              <a:noFill/>
            </a:ln>
          </p:spPr>
        </p:pic>
      </p:grpSp>
      <p:pic>
        <p:nvPicPr>
          <p:cNvPr id="3" name="Рисунок 2">
            <a:extLst>
              <a:ext uri="{FF2B5EF4-FFF2-40B4-BE49-F238E27FC236}">
                <a16:creationId xmlns:a16="http://schemas.microsoft.com/office/drawing/2014/main" id="{B29FC651-5186-4DD6-AAF5-0C985F4F37DE}"/>
              </a:ext>
            </a:extLst>
          </p:cNvPr>
          <p:cNvPicPr>
            <a:picLocks noChangeAspect="1"/>
          </p:cNvPicPr>
          <p:nvPr/>
        </p:nvPicPr>
        <p:blipFill>
          <a:blip r:embed="rId5"/>
          <a:stretch>
            <a:fillRect/>
          </a:stretch>
        </p:blipFill>
        <p:spPr>
          <a:xfrm>
            <a:off x="0" y="0"/>
            <a:ext cx="7125688" cy="2470150"/>
          </a:xfrm>
          <a:prstGeom prst="rect">
            <a:avLst/>
          </a:prstGeom>
        </p:spPr>
      </p:pic>
      <p:pic>
        <p:nvPicPr>
          <p:cNvPr id="8" name="Рисунок 7">
            <a:extLst>
              <a:ext uri="{FF2B5EF4-FFF2-40B4-BE49-F238E27FC236}">
                <a16:creationId xmlns:a16="http://schemas.microsoft.com/office/drawing/2014/main" id="{9DE27EFA-4044-4B22-AE27-5CF0CE5659B6}"/>
              </a:ext>
            </a:extLst>
          </p:cNvPr>
          <p:cNvPicPr>
            <a:picLocks noChangeAspect="1"/>
          </p:cNvPicPr>
          <p:nvPr/>
        </p:nvPicPr>
        <p:blipFill>
          <a:blip r:embed="rId6"/>
          <a:stretch>
            <a:fillRect/>
          </a:stretch>
        </p:blipFill>
        <p:spPr>
          <a:xfrm>
            <a:off x="-4920" y="3143251"/>
            <a:ext cx="12196920" cy="3714750"/>
          </a:xfrm>
          <a:prstGeom prst="rect">
            <a:avLst/>
          </a:prstGeom>
        </p:spPr>
      </p:pic>
      <p:sp>
        <p:nvSpPr>
          <p:cNvPr id="7" name="TextBox 6">
            <a:extLst>
              <a:ext uri="{FF2B5EF4-FFF2-40B4-BE49-F238E27FC236}">
                <a16:creationId xmlns:a16="http://schemas.microsoft.com/office/drawing/2014/main" id="{2A1E4AAB-5CBF-455A-BAF2-81AF88744B99}"/>
              </a:ext>
            </a:extLst>
          </p:cNvPr>
          <p:cNvSpPr txBox="1"/>
          <p:nvPr/>
        </p:nvSpPr>
        <p:spPr>
          <a:xfrm>
            <a:off x="6349022" y="1859081"/>
            <a:ext cx="5000464" cy="763094"/>
          </a:xfrm>
          <a:prstGeom prst="rect">
            <a:avLst/>
          </a:prstGeom>
          <a:solidFill>
            <a:schemeClr val="bg1"/>
          </a:solidFill>
        </p:spPr>
        <p:txBody>
          <a:bodyPr wrap="square">
            <a:spAutoFit/>
          </a:bodyPr>
          <a:lstStyle/>
          <a:p>
            <a:pPr marR="0" lvl="0" algn="ctr" rtl="0">
              <a:lnSpc>
                <a:spcPct val="120000"/>
              </a:lnSpc>
              <a:spcBef>
                <a:spcPts val="0"/>
              </a:spcBef>
              <a:spcAft>
                <a:spcPts val="0"/>
              </a:spcAft>
              <a:buClr>
                <a:srgbClr val="000000"/>
              </a:buClr>
              <a:buSzPts val="2000"/>
            </a:pPr>
            <a:r>
              <a:rPr lang="en-US" sz="4000" b="1" dirty="0">
                <a:solidFill>
                  <a:srgbClr val="F1B828"/>
                </a:solidFill>
                <a:highlight>
                  <a:srgbClr val="FFFFFF"/>
                </a:highlight>
                <a:latin typeface="+mn-lt"/>
                <a:ea typeface="Rubik"/>
                <a:cs typeface="Rubik"/>
                <a:sym typeface="Rubik"/>
              </a:rPr>
              <a:t>Meta</a:t>
            </a:r>
            <a:r>
              <a:rPr lang="ru-RU" sz="4000" b="1" dirty="0">
                <a:solidFill>
                  <a:srgbClr val="F1B828"/>
                </a:solidFill>
                <a:highlight>
                  <a:srgbClr val="FFFFFF"/>
                </a:highlight>
                <a:latin typeface="+mn-lt"/>
                <a:ea typeface="Rubik"/>
                <a:cs typeface="Rubik"/>
                <a:sym typeface="Rubik"/>
              </a:rPr>
              <a:t> теги для </a:t>
            </a:r>
            <a:r>
              <a:rPr lang="en-US" sz="4000" b="1" dirty="0">
                <a:solidFill>
                  <a:srgbClr val="F1B828"/>
                </a:solidFill>
                <a:highlight>
                  <a:srgbClr val="FFFFFF"/>
                </a:highlight>
                <a:latin typeface="+mn-lt"/>
                <a:ea typeface="Rubik"/>
                <a:cs typeface="Rubik"/>
                <a:sym typeface="Rubik"/>
              </a:rPr>
              <a:t>SEO</a:t>
            </a:r>
            <a:endParaRPr lang="ru-RU" sz="4000" b="1" dirty="0">
              <a:solidFill>
                <a:srgbClr val="F1B828"/>
              </a:solidFill>
              <a:highlight>
                <a:srgbClr val="FFFFFF"/>
              </a:highlight>
              <a:latin typeface="+mn-lt"/>
              <a:ea typeface="Rubik"/>
              <a:cs typeface="Rubik"/>
              <a:sym typeface="Rubik"/>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8" name="TextBox 7">
            <a:extLst>
              <a:ext uri="{FF2B5EF4-FFF2-40B4-BE49-F238E27FC236}">
                <a16:creationId xmlns:a16="http://schemas.microsoft.com/office/drawing/2014/main" id="{442C3821-E472-4C78-A0A7-EA889D74A7B7}"/>
              </a:ext>
            </a:extLst>
          </p:cNvPr>
          <p:cNvSpPr txBox="1"/>
          <p:nvPr/>
        </p:nvSpPr>
        <p:spPr>
          <a:xfrm>
            <a:off x="495662" y="411408"/>
            <a:ext cx="6118224" cy="584775"/>
          </a:xfrm>
          <a:prstGeom prst="rect">
            <a:avLst/>
          </a:prstGeom>
          <a:noFill/>
        </p:spPr>
        <p:txBody>
          <a:bodyPr wrap="square">
            <a:spAutoFit/>
          </a:bodyPr>
          <a:lstStyle/>
          <a:p>
            <a:r>
              <a:rPr lang="ru-RU" sz="3200" dirty="0">
                <a:solidFill>
                  <a:srgbClr val="FF6D54"/>
                </a:solidFill>
                <a:latin typeface="+mn-lt"/>
              </a:rPr>
              <a:t>И</a:t>
            </a:r>
            <a:r>
              <a:rPr lang="ru-RU" sz="3200" b="0" i="0" dirty="0">
                <a:solidFill>
                  <a:srgbClr val="FF6D54"/>
                </a:solidFill>
                <a:effectLst/>
                <a:latin typeface="+mn-lt"/>
              </a:rPr>
              <a:t>спользование </a:t>
            </a:r>
            <a:r>
              <a:rPr lang="en-US" sz="3200" b="0" i="0" dirty="0">
                <a:solidFill>
                  <a:srgbClr val="FF6D54"/>
                </a:solidFill>
                <a:effectLst/>
                <a:latin typeface="+mn-lt"/>
                <a:hlinkClick r:id="rId3">
                  <a:extLst>
                    <a:ext uri="{A12FA001-AC4F-418D-AE19-62706E023703}">
                      <ahyp:hlinkClr xmlns:ahyp="http://schemas.microsoft.com/office/drawing/2018/hyperlinkcolor" val="tx"/>
                    </a:ext>
                  </a:extLst>
                </a:hlinkClick>
              </a:rPr>
              <a:t>Schema.org</a:t>
            </a:r>
            <a:endParaRPr lang="ru-RU" sz="3200" dirty="0">
              <a:solidFill>
                <a:srgbClr val="FF6D54"/>
              </a:solidFill>
              <a:latin typeface="+mn-lt"/>
            </a:endParaRPr>
          </a:p>
        </p:txBody>
      </p:sp>
      <p:pic>
        <p:nvPicPr>
          <p:cNvPr id="9" name="Google Shape;331;p26">
            <a:hlinkClick r:id="rId4"/>
            <a:extLst>
              <a:ext uri="{FF2B5EF4-FFF2-40B4-BE49-F238E27FC236}">
                <a16:creationId xmlns:a16="http://schemas.microsoft.com/office/drawing/2014/main" id="{23C821BD-31FD-4807-9D6B-7E15645A07B0}"/>
              </a:ext>
            </a:extLst>
          </p:cNvPr>
          <p:cNvPicPr preferRelativeResize="0"/>
          <p:nvPr/>
        </p:nvPicPr>
        <p:blipFill rotWithShape="1">
          <a:blip r:embed="rId5">
            <a:alphaModFix/>
          </a:blip>
          <a:srcRect/>
          <a:stretch/>
        </p:blipFill>
        <p:spPr>
          <a:xfrm>
            <a:off x="5982298" y="573589"/>
            <a:ext cx="326426" cy="326426"/>
          </a:xfrm>
          <a:prstGeom prst="rect">
            <a:avLst/>
          </a:prstGeom>
          <a:noFill/>
          <a:ln>
            <a:noFill/>
          </a:ln>
        </p:spPr>
      </p:pic>
      <p:pic>
        <p:nvPicPr>
          <p:cNvPr id="6" name="Рисунок 5">
            <a:extLst>
              <a:ext uri="{FF2B5EF4-FFF2-40B4-BE49-F238E27FC236}">
                <a16:creationId xmlns:a16="http://schemas.microsoft.com/office/drawing/2014/main" id="{4BD3F2E3-DD51-4AAF-B23F-6888571504CF}"/>
              </a:ext>
            </a:extLst>
          </p:cNvPr>
          <p:cNvPicPr>
            <a:picLocks noChangeAspect="1"/>
          </p:cNvPicPr>
          <p:nvPr/>
        </p:nvPicPr>
        <p:blipFill>
          <a:blip r:embed="rId6"/>
          <a:stretch>
            <a:fillRect/>
          </a:stretch>
        </p:blipFill>
        <p:spPr>
          <a:xfrm>
            <a:off x="4121707" y="1269233"/>
            <a:ext cx="8022532" cy="3346873"/>
          </a:xfrm>
          <a:prstGeom prst="rect">
            <a:avLst/>
          </a:prstGeom>
        </p:spPr>
      </p:pic>
      <p:sp>
        <p:nvSpPr>
          <p:cNvPr id="15" name="TextBox 14">
            <a:extLst>
              <a:ext uri="{FF2B5EF4-FFF2-40B4-BE49-F238E27FC236}">
                <a16:creationId xmlns:a16="http://schemas.microsoft.com/office/drawing/2014/main" id="{D16BC3E4-2717-4B88-9CFA-8DEB5A1E4568}"/>
              </a:ext>
            </a:extLst>
          </p:cNvPr>
          <p:cNvSpPr txBox="1"/>
          <p:nvPr/>
        </p:nvSpPr>
        <p:spPr>
          <a:xfrm>
            <a:off x="190500" y="4889751"/>
            <a:ext cx="6118224" cy="307777"/>
          </a:xfrm>
          <a:prstGeom prst="rect">
            <a:avLst/>
          </a:prstGeom>
          <a:noFill/>
        </p:spPr>
        <p:txBody>
          <a:bodyPr wrap="square">
            <a:spAutoFit/>
          </a:bodyPr>
          <a:lstStyle/>
          <a:p>
            <a:r>
              <a:rPr lang="ru-RU" b="1" i="0" dirty="0">
                <a:solidFill>
                  <a:srgbClr val="000000"/>
                </a:solidFill>
                <a:effectLst/>
                <a:latin typeface="+mn-lt"/>
              </a:rPr>
              <a:t>Schema.org предусматривает такие варианты описаний:</a:t>
            </a:r>
            <a:endParaRPr lang="ru-RU" dirty="0">
              <a:latin typeface="+mn-lt"/>
            </a:endParaRPr>
          </a:p>
        </p:txBody>
      </p:sp>
      <p:sp>
        <p:nvSpPr>
          <p:cNvPr id="17" name="TextBox 16">
            <a:extLst>
              <a:ext uri="{FF2B5EF4-FFF2-40B4-BE49-F238E27FC236}">
                <a16:creationId xmlns:a16="http://schemas.microsoft.com/office/drawing/2014/main" id="{B722EFB0-D79A-4612-9638-F083573932A3}"/>
              </a:ext>
            </a:extLst>
          </p:cNvPr>
          <p:cNvSpPr txBox="1"/>
          <p:nvPr/>
        </p:nvSpPr>
        <p:spPr>
          <a:xfrm>
            <a:off x="190500" y="5271074"/>
            <a:ext cx="10420350" cy="1384995"/>
          </a:xfrm>
          <a:prstGeom prst="rect">
            <a:avLst/>
          </a:prstGeom>
          <a:noFill/>
        </p:spPr>
        <p:txBody>
          <a:bodyPr wrap="square">
            <a:spAutoFit/>
          </a:bodyPr>
          <a:lstStyle/>
          <a:p>
            <a:pPr marL="342900" indent="-342900" algn="l" fontAlgn="base">
              <a:buFont typeface="+mj-lt"/>
              <a:buAutoNum type="arabicPeriod"/>
            </a:pPr>
            <a:r>
              <a:rPr lang="ru-RU" b="0" i="0" dirty="0" err="1">
                <a:solidFill>
                  <a:srgbClr val="000000"/>
                </a:solidFill>
                <a:effectLst/>
                <a:latin typeface="+mn-lt"/>
              </a:rPr>
              <a:t>Микроразметка</a:t>
            </a:r>
            <a:r>
              <a:rPr lang="ru-RU" b="0" i="0" dirty="0">
                <a:solidFill>
                  <a:srgbClr val="000000"/>
                </a:solidFill>
                <a:effectLst/>
                <a:latin typeface="+mn-lt"/>
              </a:rPr>
              <a:t> товаров, услуг, данных.</a:t>
            </a:r>
            <a:endParaRPr lang="ru-RU" b="1" i="0" dirty="0">
              <a:solidFill>
                <a:srgbClr val="FFFFFF"/>
              </a:solidFill>
              <a:effectLst/>
              <a:latin typeface="+mn-lt"/>
            </a:endParaRPr>
          </a:p>
          <a:p>
            <a:pPr marL="342900" indent="-342900" algn="l" fontAlgn="base">
              <a:buFont typeface="+mj-lt"/>
              <a:buAutoNum type="arabicPeriod"/>
            </a:pPr>
            <a:r>
              <a:rPr lang="ru-RU" b="0" i="0" dirty="0">
                <a:solidFill>
                  <a:srgbClr val="000000"/>
                </a:solidFill>
                <a:effectLst/>
                <a:latin typeface="+mn-lt"/>
              </a:rPr>
              <a:t>Хлебные крошки. В </a:t>
            </a:r>
            <a:r>
              <a:rPr lang="ru-RU" b="0" i="0" dirty="0" err="1">
                <a:solidFill>
                  <a:srgbClr val="000000"/>
                </a:solidFill>
                <a:effectLst/>
                <a:latin typeface="+mn-lt"/>
              </a:rPr>
              <a:t>сниппете</a:t>
            </a:r>
            <a:r>
              <a:rPr lang="ru-RU" b="0" i="0" dirty="0">
                <a:solidFill>
                  <a:srgbClr val="000000"/>
                </a:solidFill>
                <a:effectLst/>
                <a:latin typeface="+mn-lt"/>
              </a:rPr>
              <a:t> такая </a:t>
            </a:r>
            <a:r>
              <a:rPr lang="ru-RU" b="0" i="0" dirty="0" err="1">
                <a:solidFill>
                  <a:srgbClr val="000000"/>
                </a:solidFill>
                <a:effectLst/>
                <a:latin typeface="+mn-lt"/>
              </a:rPr>
              <a:t>микроразметка</a:t>
            </a:r>
            <a:r>
              <a:rPr lang="ru-RU" b="0" i="0" dirty="0">
                <a:solidFill>
                  <a:srgbClr val="000000"/>
                </a:solidFill>
                <a:effectLst/>
                <a:latin typeface="+mn-lt"/>
              </a:rPr>
              <a:t> демонстрирует структуру сайта, раздела или страницы.</a:t>
            </a:r>
          </a:p>
          <a:p>
            <a:pPr marL="342900" indent="-342900" algn="l" fontAlgn="base">
              <a:buFont typeface="+mj-lt"/>
              <a:buAutoNum type="arabicPeriod"/>
            </a:pPr>
            <a:r>
              <a:rPr lang="ru-RU" b="0" i="0" dirty="0">
                <a:solidFill>
                  <a:srgbClr val="000000"/>
                </a:solidFill>
                <a:effectLst/>
                <a:latin typeface="+mn-lt"/>
              </a:rPr>
              <a:t>Отзывы покупателей, пользователей.</a:t>
            </a:r>
          </a:p>
          <a:p>
            <a:pPr marL="342900" indent="-342900" algn="l" fontAlgn="base">
              <a:buFont typeface="+mj-lt"/>
              <a:buAutoNum type="arabicPeriod"/>
            </a:pPr>
            <a:r>
              <a:rPr lang="ru-RU" b="0" i="0" dirty="0">
                <a:solidFill>
                  <a:srgbClr val="000000"/>
                </a:solidFill>
                <a:effectLst/>
                <a:latin typeface="+mn-lt"/>
              </a:rPr>
              <a:t>Контактные данные компании или конкретного человека.</a:t>
            </a:r>
          </a:p>
          <a:p>
            <a:pPr marL="342900" indent="-342900" algn="l" fontAlgn="base">
              <a:buFont typeface="+mj-lt"/>
              <a:buAutoNum type="arabicPeriod"/>
            </a:pPr>
            <a:r>
              <a:rPr lang="ru-RU" b="0" i="0" dirty="0" err="1">
                <a:solidFill>
                  <a:srgbClr val="000000"/>
                </a:solidFill>
                <a:effectLst/>
                <a:latin typeface="+mn-lt"/>
              </a:rPr>
              <a:t>Микроразметка</a:t>
            </a:r>
            <a:r>
              <a:rPr lang="ru-RU" b="0" i="0" dirty="0">
                <a:solidFill>
                  <a:srgbClr val="000000"/>
                </a:solidFill>
                <a:effectLst/>
                <a:latin typeface="+mn-lt"/>
              </a:rPr>
              <a:t> рейтинга. Указывает рейтинг товара, услуги или другого объекта с помощью звезд.</a:t>
            </a:r>
          </a:p>
          <a:p>
            <a:pPr marL="342900" indent="-342900" algn="l" fontAlgn="base">
              <a:buFont typeface="+mj-lt"/>
              <a:buAutoNum type="arabicPeriod"/>
            </a:pPr>
            <a:r>
              <a:rPr lang="ru-RU" b="0" i="0" dirty="0">
                <a:solidFill>
                  <a:srgbClr val="000000"/>
                </a:solidFill>
                <a:effectLst/>
                <a:latin typeface="+mn-lt"/>
              </a:rPr>
              <a:t>Локализация компании, продавца, определенного места.</a:t>
            </a:r>
          </a:p>
        </p:txBody>
      </p:sp>
      <p:pic>
        <p:nvPicPr>
          <p:cNvPr id="131" name="Google Shape;131;p5" descr="C:\Users\gelya\OneDrive\Рабочий стол\A_web_courses_Header_ill-01.png"/>
          <p:cNvPicPr preferRelativeResize="0"/>
          <p:nvPr/>
        </p:nvPicPr>
        <p:blipFill rotWithShape="1">
          <a:blip r:embed="rId7">
            <a:alphaModFix/>
          </a:blip>
          <a:srcRect/>
          <a:stretch/>
        </p:blipFill>
        <p:spPr>
          <a:xfrm>
            <a:off x="9658410" y="326363"/>
            <a:ext cx="2317689" cy="1975327"/>
          </a:xfrm>
          <a:prstGeom prst="rect">
            <a:avLst/>
          </a:prstGeom>
          <a:noFill/>
          <a:ln>
            <a:noFill/>
          </a:ln>
        </p:spPr>
      </p:pic>
      <p:sp>
        <p:nvSpPr>
          <p:cNvPr id="11" name="TextBox 10">
            <a:extLst>
              <a:ext uri="{FF2B5EF4-FFF2-40B4-BE49-F238E27FC236}">
                <a16:creationId xmlns:a16="http://schemas.microsoft.com/office/drawing/2014/main" id="{CE339A3C-CB00-443E-9241-456E05EC4466}"/>
              </a:ext>
            </a:extLst>
          </p:cNvPr>
          <p:cNvSpPr txBox="1"/>
          <p:nvPr/>
        </p:nvSpPr>
        <p:spPr>
          <a:xfrm>
            <a:off x="336913" y="1708259"/>
            <a:ext cx="3987438" cy="1815882"/>
          </a:xfrm>
          <a:prstGeom prst="rect">
            <a:avLst/>
          </a:prstGeom>
          <a:noFill/>
        </p:spPr>
        <p:txBody>
          <a:bodyPr wrap="square">
            <a:spAutoFit/>
          </a:bodyPr>
          <a:lstStyle/>
          <a:p>
            <a:pPr marL="285750" indent="-285750" algn="l" fontAlgn="base">
              <a:buFont typeface="Wingdings" panose="05000000000000000000" pitchFamily="2" charset="2"/>
              <a:buChar char="Ø"/>
            </a:pPr>
            <a:r>
              <a:rPr lang="ru-RU" b="1" i="0" dirty="0" err="1">
                <a:solidFill>
                  <a:srgbClr val="000000"/>
                </a:solidFill>
                <a:effectLst/>
                <a:latin typeface="+mn-lt"/>
              </a:rPr>
              <a:t>itemscope</a:t>
            </a:r>
            <a:r>
              <a:rPr lang="ru-RU" b="1" i="0" dirty="0">
                <a:solidFill>
                  <a:srgbClr val="000000"/>
                </a:solidFill>
                <a:effectLst/>
                <a:latin typeface="+mn-lt"/>
              </a:rPr>
              <a:t> </a:t>
            </a:r>
            <a:r>
              <a:rPr lang="ru-RU" b="0" i="0" dirty="0">
                <a:solidFill>
                  <a:srgbClr val="000000"/>
                </a:solidFill>
                <a:effectLst/>
                <a:latin typeface="+mn-lt"/>
              </a:rPr>
              <a:t>— показывает роботу, что на этой странице описывается объект;</a:t>
            </a:r>
            <a:br>
              <a:rPr lang="ru-RU" b="0" i="0" dirty="0">
                <a:solidFill>
                  <a:srgbClr val="000000"/>
                </a:solidFill>
                <a:effectLst/>
                <a:latin typeface="+mn-lt"/>
              </a:rPr>
            </a:br>
            <a:endParaRPr lang="ru-RU" b="0" i="0" dirty="0">
              <a:solidFill>
                <a:srgbClr val="000000"/>
              </a:solidFill>
              <a:effectLst/>
              <a:latin typeface="+mn-lt"/>
            </a:endParaRPr>
          </a:p>
          <a:p>
            <a:pPr marL="285750" indent="-285750" algn="l" fontAlgn="base">
              <a:buFont typeface="Wingdings" panose="05000000000000000000" pitchFamily="2" charset="2"/>
              <a:buChar char="Ø"/>
            </a:pPr>
            <a:r>
              <a:rPr lang="ru-RU" b="1" i="0" dirty="0" err="1">
                <a:solidFill>
                  <a:srgbClr val="000000"/>
                </a:solidFill>
                <a:effectLst/>
                <a:latin typeface="+mn-lt"/>
              </a:rPr>
              <a:t>itemtype</a:t>
            </a:r>
            <a:r>
              <a:rPr lang="ru-RU" b="1" i="0" dirty="0">
                <a:solidFill>
                  <a:srgbClr val="000000"/>
                </a:solidFill>
                <a:effectLst/>
                <a:latin typeface="+mn-lt"/>
              </a:rPr>
              <a:t> </a:t>
            </a:r>
            <a:r>
              <a:rPr lang="ru-RU" b="0" i="0" dirty="0">
                <a:solidFill>
                  <a:srgbClr val="000000"/>
                </a:solidFill>
                <a:effectLst/>
                <a:latin typeface="+mn-lt"/>
              </a:rPr>
              <a:t>— тип объекта из официального словарного списка;</a:t>
            </a:r>
            <a:br>
              <a:rPr lang="ru-RU" b="0" i="0" dirty="0">
                <a:solidFill>
                  <a:srgbClr val="000000"/>
                </a:solidFill>
                <a:effectLst/>
                <a:latin typeface="+mn-lt"/>
              </a:rPr>
            </a:br>
            <a:endParaRPr lang="ru-RU" b="0" i="0" dirty="0">
              <a:solidFill>
                <a:srgbClr val="000000"/>
              </a:solidFill>
              <a:effectLst/>
              <a:latin typeface="+mn-lt"/>
            </a:endParaRPr>
          </a:p>
          <a:p>
            <a:pPr marL="285750" indent="-285750" algn="l" fontAlgn="base">
              <a:buFont typeface="Wingdings" panose="05000000000000000000" pitchFamily="2" charset="2"/>
              <a:buChar char="Ø"/>
            </a:pPr>
            <a:r>
              <a:rPr lang="ru-RU" b="1" i="0" dirty="0" err="1">
                <a:solidFill>
                  <a:srgbClr val="000000"/>
                </a:solidFill>
                <a:effectLst/>
                <a:latin typeface="+mn-lt"/>
              </a:rPr>
              <a:t>itemprop</a:t>
            </a:r>
            <a:r>
              <a:rPr lang="ru-RU" b="1" i="0" dirty="0">
                <a:solidFill>
                  <a:srgbClr val="000000"/>
                </a:solidFill>
                <a:effectLst/>
                <a:latin typeface="+mn-lt"/>
              </a:rPr>
              <a:t> </a:t>
            </a:r>
            <a:r>
              <a:rPr lang="ru-RU" b="0" i="0" dirty="0">
                <a:solidFill>
                  <a:srgbClr val="000000"/>
                </a:solidFill>
                <a:effectLst/>
                <a:latin typeface="+mn-lt"/>
              </a:rPr>
              <a:t>— свойства объекта для его описания.</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pic>
        <p:nvPicPr>
          <p:cNvPr id="7" name="Рисунок 6">
            <a:extLst>
              <a:ext uri="{FF2B5EF4-FFF2-40B4-BE49-F238E27FC236}">
                <a16:creationId xmlns:a16="http://schemas.microsoft.com/office/drawing/2014/main" id="{C7157C0B-D6F0-4E92-9A97-4561291A39E9}"/>
              </a:ext>
            </a:extLst>
          </p:cNvPr>
          <p:cNvPicPr>
            <a:picLocks noChangeAspect="1"/>
          </p:cNvPicPr>
          <p:nvPr/>
        </p:nvPicPr>
        <p:blipFill>
          <a:blip r:embed="rId3"/>
          <a:stretch>
            <a:fillRect/>
          </a:stretch>
        </p:blipFill>
        <p:spPr>
          <a:xfrm>
            <a:off x="282575" y="296862"/>
            <a:ext cx="5991225" cy="2085975"/>
          </a:xfrm>
          <a:prstGeom prst="rect">
            <a:avLst/>
          </a:prstGeom>
        </p:spPr>
      </p:pic>
      <p:pic>
        <p:nvPicPr>
          <p:cNvPr id="9" name="Рисунок 8">
            <a:extLst>
              <a:ext uri="{FF2B5EF4-FFF2-40B4-BE49-F238E27FC236}">
                <a16:creationId xmlns:a16="http://schemas.microsoft.com/office/drawing/2014/main" id="{F225C639-3905-4E99-89F0-C5949E9E9EBA}"/>
              </a:ext>
            </a:extLst>
          </p:cNvPr>
          <p:cNvPicPr>
            <a:picLocks noChangeAspect="1"/>
          </p:cNvPicPr>
          <p:nvPr/>
        </p:nvPicPr>
        <p:blipFill>
          <a:blip r:embed="rId4"/>
          <a:stretch>
            <a:fillRect/>
          </a:stretch>
        </p:blipFill>
        <p:spPr>
          <a:xfrm>
            <a:off x="406400" y="4691063"/>
            <a:ext cx="5562600" cy="1638300"/>
          </a:xfrm>
          <a:prstGeom prst="rect">
            <a:avLst/>
          </a:prstGeom>
        </p:spPr>
      </p:pic>
      <p:pic>
        <p:nvPicPr>
          <p:cNvPr id="21" name="Рисунок 20">
            <a:extLst>
              <a:ext uri="{FF2B5EF4-FFF2-40B4-BE49-F238E27FC236}">
                <a16:creationId xmlns:a16="http://schemas.microsoft.com/office/drawing/2014/main" id="{8EFDB592-B9D2-4EFC-BAC8-E93C1411957B}"/>
              </a:ext>
            </a:extLst>
          </p:cNvPr>
          <p:cNvPicPr>
            <a:picLocks noChangeAspect="1"/>
          </p:cNvPicPr>
          <p:nvPr/>
        </p:nvPicPr>
        <p:blipFill>
          <a:blip r:embed="rId5"/>
          <a:stretch>
            <a:fillRect/>
          </a:stretch>
        </p:blipFill>
        <p:spPr>
          <a:xfrm>
            <a:off x="5632450" y="2557463"/>
            <a:ext cx="6153150" cy="2133600"/>
          </a:xfrm>
          <a:prstGeom prst="rect">
            <a:avLst/>
          </a:prstGeom>
        </p:spPr>
      </p:pic>
    </p:spTree>
    <p:extLst>
      <p:ext uri="{BB962C8B-B14F-4D97-AF65-F5344CB8AC3E}">
        <p14:creationId xmlns:p14="http://schemas.microsoft.com/office/powerpoint/2010/main" val="8686530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9" name="Google Shape;259;p18"/>
          <p:cNvSpPr txBox="1"/>
          <p:nvPr/>
        </p:nvSpPr>
        <p:spPr>
          <a:xfrm>
            <a:off x="486370" y="375813"/>
            <a:ext cx="6955830" cy="810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000"/>
              <a:buFont typeface="Arial"/>
              <a:buNone/>
            </a:pPr>
            <a:r>
              <a:rPr lang="ru-RU" sz="4000" b="0" i="0" dirty="0">
                <a:solidFill>
                  <a:schemeClr val="tx1">
                    <a:lumMod val="65000"/>
                    <a:lumOff val="35000"/>
                  </a:schemeClr>
                </a:solidFill>
                <a:effectLst/>
                <a:latin typeface="+mj-lt"/>
              </a:rPr>
              <a:t>Способы генерации страниц</a:t>
            </a:r>
            <a:endParaRPr sz="4000" b="1" i="0" u="none" strike="noStrike" cap="none" dirty="0">
              <a:solidFill>
                <a:srgbClr val="595959"/>
              </a:solidFill>
              <a:latin typeface="+mn-lt"/>
              <a:ea typeface="Playfair Display"/>
              <a:cs typeface="Playfair Display"/>
              <a:sym typeface="Playfair Display"/>
            </a:endParaRPr>
          </a:p>
        </p:txBody>
      </p:sp>
      <p:sp>
        <p:nvSpPr>
          <p:cNvPr id="19" name="TextBox 18">
            <a:extLst>
              <a:ext uri="{FF2B5EF4-FFF2-40B4-BE49-F238E27FC236}">
                <a16:creationId xmlns:a16="http://schemas.microsoft.com/office/drawing/2014/main" id="{DD233A75-E71E-4E7E-A389-FDC8A431AA0E}"/>
              </a:ext>
            </a:extLst>
          </p:cNvPr>
          <p:cNvSpPr txBox="1"/>
          <p:nvPr/>
        </p:nvSpPr>
        <p:spPr>
          <a:xfrm>
            <a:off x="486370" y="1186699"/>
            <a:ext cx="3387130" cy="307777"/>
          </a:xfrm>
          <a:prstGeom prst="rect">
            <a:avLst/>
          </a:prstGeom>
          <a:noFill/>
        </p:spPr>
        <p:txBody>
          <a:bodyPr wrap="square">
            <a:spAutoFit/>
          </a:bodyPr>
          <a:lstStyle/>
          <a:p>
            <a:pPr marL="0" marR="0" lvl="0" indent="0" algn="l" rtl="0">
              <a:lnSpc>
                <a:spcPct val="100000"/>
              </a:lnSpc>
              <a:spcBef>
                <a:spcPts val="0"/>
              </a:spcBef>
              <a:spcAft>
                <a:spcPts val="0"/>
              </a:spcAft>
              <a:buClr>
                <a:srgbClr val="000000"/>
              </a:buClr>
              <a:buSzPts val="4000"/>
              <a:buFont typeface="Arial"/>
              <a:buNone/>
            </a:pPr>
            <a:r>
              <a:rPr lang="ru-RU" sz="1400" b="1" i="0" u="none" strike="noStrike" cap="none" dirty="0">
                <a:solidFill>
                  <a:srgbClr val="595959"/>
                </a:solidFill>
                <a:latin typeface="+mn-lt"/>
                <a:ea typeface="Playfair Display"/>
                <a:cs typeface="Playfair Display"/>
                <a:sym typeface="Playfair Display"/>
              </a:rPr>
              <a:t>Кто отвечает за генерацию</a:t>
            </a:r>
            <a:r>
              <a:rPr lang="en-US" sz="1400" b="1" i="0" u="none" strike="noStrike" cap="none" dirty="0">
                <a:solidFill>
                  <a:srgbClr val="595959"/>
                </a:solidFill>
                <a:latin typeface="+mn-lt"/>
                <a:ea typeface="Playfair Display"/>
                <a:cs typeface="Playfair Display"/>
                <a:sym typeface="Playfair Display"/>
              </a:rPr>
              <a:t> HTML</a:t>
            </a:r>
            <a:endParaRPr lang="ru-RU" sz="1400" b="1" i="0" u="none" strike="noStrike" cap="none" dirty="0">
              <a:solidFill>
                <a:srgbClr val="595959"/>
              </a:solidFill>
              <a:latin typeface="+mn-lt"/>
              <a:ea typeface="Playfair Display"/>
              <a:cs typeface="Playfair Display"/>
              <a:sym typeface="Playfair Display"/>
            </a:endParaRPr>
          </a:p>
        </p:txBody>
      </p:sp>
      <p:grpSp>
        <p:nvGrpSpPr>
          <p:cNvPr id="10" name="Группа 9">
            <a:extLst>
              <a:ext uri="{FF2B5EF4-FFF2-40B4-BE49-F238E27FC236}">
                <a16:creationId xmlns:a16="http://schemas.microsoft.com/office/drawing/2014/main" id="{10D11C9E-7850-4E89-8CA1-C24E5F98B65B}"/>
              </a:ext>
            </a:extLst>
          </p:cNvPr>
          <p:cNvGrpSpPr/>
          <p:nvPr/>
        </p:nvGrpSpPr>
        <p:grpSpPr>
          <a:xfrm>
            <a:off x="4246" y="1574384"/>
            <a:ext cx="3697804" cy="5245099"/>
            <a:chOff x="4246" y="1574384"/>
            <a:chExt cx="4083728" cy="5245099"/>
          </a:xfrm>
        </p:grpSpPr>
        <p:pic>
          <p:nvPicPr>
            <p:cNvPr id="260" name="Google Shape;260;p18"/>
            <p:cNvPicPr preferRelativeResize="0"/>
            <p:nvPr/>
          </p:nvPicPr>
          <p:blipFill rotWithShape="1">
            <a:blip r:embed="rId3">
              <a:alphaModFix/>
            </a:blip>
            <a:srcRect/>
            <a:stretch/>
          </p:blipFill>
          <p:spPr>
            <a:xfrm>
              <a:off x="4246" y="1574384"/>
              <a:ext cx="4083728" cy="5245099"/>
            </a:xfrm>
            <a:prstGeom prst="rect">
              <a:avLst/>
            </a:prstGeom>
            <a:noFill/>
            <a:ln>
              <a:noFill/>
            </a:ln>
          </p:spPr>
        </p:pic>
        <p:sp>
          <p:nvSpPr>
            <p:cNvPr id="14" name="TextBox 13">
              <a:extLst>
                <a:ext uri="{FF2B5EF4-FFF2-40B4-BE49-F238E27FC236}">
                  <a16:creationId xmlns:a16="http://schemas.microsoft.com/office/drawing/2014/main" id="{D55FBF68-A3CB-44A7-9303-8326498CAAB4}"/>
                </a:ext>
              </a:extLst>
            </p:cNvPr>
            <p:cNvSpPr txBox="1"/>
            <p:nvPr/>
          </p:nvSpPr>
          <p:spPr>
            <a:xfrm>
              <a:off x="204867" y="1755540"/>
              <a:ext cx="3672880" cy="544993"/>
            </a:xfrm>
            <a:prstGeom prst="rect">
              <a:avLst/>
            </a:prstGeom>
            <a:noFill/>
          </p:spPr>
          <p:txBody>
            <a:bodyPr wrap="square">
              <a:spAutoFit/>
            </a:bodyPr>
            <a:lstStyle/>
            <a:p>
              <a:pPr algn="ctr"/>
              <a:r>
                <a:rPr lang="en-US" sz="2800" b="1" i="0" u="none" strike="noStrike" cap="none" dirty="0">
                  <a:solidFill>
                    <a:srgbClr val="E25A88"/>
                  </a:solidFill>
                  <a:latin typeface="+mn-lt"/>
                  <a:ea typeface="Playfair Display"/>
                  <a:cs typeface="Playfair Display"/>
                  <a:sym typeface="Playfair Display"/>
                </a:rPr>
                <a:t>Client</a:t>
              </a:r>
              <a:endParaRPr lang="ru-RU" sz="2800" dirty="0"/>
            </a:p>
          </p:txBody>
        </p:sp>
        <p:sp>
          <p:nvSpPr>
            <p:cNvPr id="21" name="TextBox 20">
              <a:extLst>
                <a:ext uri="{FF2B5EF4-FFF2-40B4-BE49-F238E27FC236}">
                  <a16:creationId xmlns:a16="http://schemas.microsoft.com/office/drawing/2014/main" id="{03F67369-86C1-46FB-93AE-DB3CC0F1F79E}"/>
                </a:ext>
              </a:extLst>
            </p:cNvPr>
            <p:cNvSpPr txBox="1"/>
            <p:nvPr/>
          </p:nvSpPr>
          <p:spPr>
            <a:xfrm>
              <a:off x="200620" y="2307189"/>
              <a:ext cx="3672880" cy="1615827"/>
            </a:xfrm>
            <a:prstGeom prst="rect">
              <a:avLst/>
            </a:prstGeom>
            <a:noFill/>
          </p:spPr>
          <p:txBody>
            <a:bodyPr wrap="square">
              <a:spAutoFit/>
            </a:bodyPr>
            <a:lstStyle/>
            <a:p>
              <a:pPr marL="0" marR="0" lvl="0" indent="0" algn="l" rtl="0">
                <a:lnSpc>
                  <a:spcPct val="100000"/>
                </a:lnSpc>
                <a:spcBef>
                  <a:spcPts val="0"/>
                </a:spcBef>
                <a:spcAft>
                  <a:spcPts val="0"/>
                </a:spcAft>
                <a:buClr>
                  <a:srgbClr val="000000"/>
                </a:buClr>
                <a:buSzPts val="4000"/>
                <a:buFont typeface="Arial"/>
                <a:buNone/>
              </a:pPr>
              <a:r>
                <a:rPr lang="ru-RU" sz="1100" i="0" u="none" strike="noStrike" cap="none" dirty="0">
                  <a:solidFill>
                    <a:schemeClr val="tx1">
                      <a:lumMod val="75000"/>
                      <a:lumOff val="25000"/>
                    </a:schemeClr>
                  </a:solidFill>
                  <a:latin typeface="+mn-lt"/>
                  <a:ea typeface="Playfair Display"/>
                  <a:cs typeface="Playfair Display"/>
                  <a:sym typeface="Playfair Display"/>
                </a:rPr>
                <a:t>В Фреймворках и библиотеках за генерацию страницы будет отвечать посетитель страницы. При начальной загрузке страницы посетитель получить только </a:t>
              </a:r>
              <a:r>
                <a:rPr lang="en-US" sz="1100" i="0" u="none" strike="noStrike" cap="none" dirty="0">
                  <a:solidFill>
                    <a:schemeClr val="tx1">
                      <a:lumMod val="75000"/>
                      <a:lumOff val="25000"/>
                    </a:schemeClr>
                  </a:solidFill>
                  <a:latin typeface="+mn-lt"/>
                  <a:ea typeface="Playfair Display"/>
                  <a:cs typeface="Playfair Display"/>
                  <a:sym typeface="Playfair Display"/>
                </a:rPr>
                <a:t>HTML </a:t>
              </a:r>
              <a:r>
                <a:rPr lang="ru-RU" sz="1100" i="0" u="none" strike="noStrike" cap="none" dirty="0">
                  <a:solidFill>
                    <a:schemeClr val="tx1">
                      <a:lumMod val="75000"/>
                      <a:lumOff val="25000"/>
                    </a:schemeClr>
                  </a:solidFill>
                  <a:latin typeface="+mn-lt"/>
                  <a:ea typeface="Playfair Display"/>
                  <a:cs typeface="Playfair Display"/>
                  <a:sym typeface="Playfair Display"/>
                </a:rPr>
                <a:t>оболочку. Затем с помощью </a:t>
              </a:r>
              <a:r>
                <a:rPr lang="en-US" sz="1100" i="0" u="none" strike="noStrike" cap="none" dirty="0">
                  <a:solidFill>
                    <a:schemeClr val="tx1">
                      <a:lumMod val="75000"/>
                      <a:lumOff val="25000"/>
                    </a:schemeClr>
                  </a:solidFill>
                  <a:latin typeface="+mn-lt"/>
                  <a:ea typeface="Playfair Display"/>
                  <a:cs typeface="Playfair Display"/>
                  <a:sym typeface="Playfair Display"/>
                </a:rPr>
                <a:t>JS</a:t>
              </a:r>
              <a:r>
                <a:rPr lang="ru-RU" sz="1100" i="0" u="none" strike="noStrike" cap="none" dirty="0">
                  <a:solidFill>
                    <a:schemeClr val="tx1">
                      <a:lumMod val="75000"/>
                      <a:lumOff val="25000"/>
                    </a:schemeClr>
                  </a:solidFill>
                  <a:latin typeface="+mn-lt"/>
                  <a:ea typeface="Playfair Display"/>
                  <a:cs typeface="Playfair Display"/>
                  <a:sym typeface="Playfair Display"/>
                </a:rPr>
                <a:t> мы получим свежие данные от сервера. </a:t>
              </a:r>
            </a:p>
            <a:p>
              <a:pPr marL="0" marR="0" lvl="0" indent="0" algn="l" rtl="0">
                <a:lnSpc>
                  <a:spcPct val="100000"/>
                </a:lnSpc>
                <a:spcBef>
                  <a:spcPts val="0"/>
                </a:spcBef>
                <a:spcAft>
                  <a:spcPts val="0"/>
                </a:spcAft>
                <a:buClr>
                  <a:srgbClr val="000000"/>
                </a:buClr>
                <a:buSzPts val="4000"/>
                <a:buFont typeface="Arial"/>
                <a:buNone/>
              </a:pPr>
              <a:endParaRPr lang="ru-RU" sz="1100" dirty="0">
                <a:solidFill>
                  <a:schemeClr val="tx1">
                    <a:lumMod val="75000"/>
                    <a:lumOff val="25000"/>
                  </a:schemeClr>
                </a:solidFill>
                <a:latin typeface="+mn-lt"/>
                <a:ea typeface="Playfair Display"/>
                <a:cs typeface="Playfair Display"/>
                <a:sym typeface="Playfair Display"/>
              </a:endParaRPr>
            </a:p>
            <a:p>
              <a:pPr marL="0" marR="0" lvl="0" indent="0" algn="l" rtl="0">
                <a:lnSpc>
                  <a:spcPct val="100000"/>
                </a:lnSpc>
                <a:spcBef>
                  <a:spcPts val="0"/>
                </a:spcBef>
                <a:spcAft>
                  <a:spcPts val="0"/>
                </a:spcAft>
                <a:buClr>
                  <a:srgbClr val="000000"/>
                </a:buClr>
                <a:buSzPts val="4000"/>
                <a:buFont typeface="Arial"/>
                <a:buNone/>
              </a:pPr>
              <a:r>
                <a:rPr lang="ru-RU" sz="1100" i="0" u="none" strike="noStrike" cap="none" dirty="0">
                  <a:solidFill>
                    <a:schemeClr val="tx1">
                      <a:lumMod val="75000"/>
                      <a:lumOff val="25000"/>
                    </a:schemeClr>
                  </a:solidFill>
                  <a:latin typeface="+mn-lt"/>
                  <a:ea typeface="Playfair Display"/>
                  <a:cs typeface="Playfair Display"/>
                  <a:sym typeface="Playfair Display"/>
                </a:rPr>
                <a:t>Это прекрасно для интерактивности, и мы всегда получаем актуальные данные.</a:t>
              </a:r>
            </a:p>
          </p:txBody>
        </p:sp>
      </p:grpSp>
      <p:grpSp>
        <p:nvGrpSpPr>
          <p:cNvPr id="8" name="Группа 7">
            <a:extLst>
              <a:ext uri="{FF2B5EF4-FFF2-40B4-BE49-F238E27FC236}">
                <a16:creationId xmlns:a16="http://schemas.microsoft.com/office/drawing/2014/main" id="{A99016A9-0B7B-4CED-8F22-503C36B1A8B9}"/>
              </a:ext>
            </a:extLst>
          </p:cNvPr>
          <p:cNvGrpSpPr/>
          <p:nvPr/>
        </p:nvGrpSpPr>
        <p:grpSpPr>
          <a:xfrm>
            <a:off x="7507903" y="1594101"/>
            <a:ext cx="4679851" cy="5245098"/>
            <a:chOff x="4347632" y="1614808"/>
            <a:chExt cx="3629365" cy="5245098"/>
          </a:xfrm>
        </p:grpSpPr>
        <p:pic>
          <p:nvPicPr>
            <p:cNvPr id="261" name="Google Shape;261;p18"/>
            <p:cNvPicPr preferRelativeResize="0"/>
            <p:nvPr/>
          </p:nvPicPr>
          <p:blipFill rotWithShape="1">
            <a:blip r:embed="rId4">
              <a:alphaModFix/>
            </a:blip>
            <a:srcRect/>
            <a:stretch/>
          </p:blipFill>
          <p:spPr>
            <a:xfrm>
              <a:off x="4347632" y="1614808"/>
              <a:ext cx="3629365" cy="5245098"/>
            </a:xfrm>
            <a:prstGeom prst="rect">
              <a:avLst/>
            </a:prstGeom>
            <a:noFill/>
            <a:ln>
              <a:noFill/>
            </a:ln>
          </p:spPr>
        </p:pic>
        <p:sp>
          <p:nvSpPr>
            <p:cNvPr id="15" name="TextBox 14">
              <a:extLst>
                <a:ext uri="{FF2B5EF4-FFF2-40B4-BE49-F238E27FC236}">
                  <a16:creationId xmlns:a16="http://schemas.microsoft.com/office/drawing/2014/main" id="{56FED021-7105-4D94-8338-1DE2886C45BB}"/>
                </a:ext>
              </a:extLst>
            </p:cNvPr>
            <p:cNvSpPr txBox="1"/>
            <p:nvPr/>
          </p:nvSpPr>
          <p:spPr>
            <a:xfrm>
              <a:off x="4486747" y="1762196"/>
              <a:ext cx="3226400" cy="544993"/>
            </a:xfrm>
            <a:prstGeom prst="rect">
              <a:avLst/>
            </a:prstGeom>
            <a:noFill/>
          </p:spPr>
          <p:txBody>
            <a:bodyPr wrap="square">
              <a:spAutoFit/>
            </a:bodyPr>
            <a:lstStyle/>
            <a:p>
              <a:pPr algn="ctr"/>
              <a:r>
                <a:rPr lang="en-US" sz="2800" b="1" i="0" u="none" strike="noStrike" cap="none" dirty="0">
                  <a:solidFill>
                    <a:srgbClr val="5A558D"/>
                  </a:solidFill>
                  <a:latin typeface="+mn-lt"/>
                  <a:ea typeface="Playfair Display"/>
                  <a:cs typeface="Playfair Display"/>
                  <a:sym typeface="Playfair Display"/>
                </a:rPr>
                <a:t>Server</a:t>
              </a:r>
              <a:endParaRPr lang="ru-RU" sz="2800" dirty="0">
                <a:solidFill>
                  <a:srgbClr val="5A558D"/>
                </a:solidFill>
              </a:endParaRPr>
            </a:p>
          </p:txBody>
        </p:sp>
        <p:sp>
          <p:nvSpPr>
            <p:cNvPr id="27" name="TextBox 26">
              <a:extLst>
                <a:ext uri="{FF2B5EF4-FFF2-40B4-BE49-F238E27FC236}">
                  <a16:creationId xmlns:a16="http://schemas.microsoft.com/office/drawing/2014/main" id="{5B3769EB-96CD-40A2-9CE8-4E5AEB3A3E8C}"/>
                </a:ext>
              </a:extLst>
            </p:cNvPr>
            <p:cNvSpPr txBox="1"/>
            <p:nvPr/>
          </p:nvSpPr>
          <p:spPr>
            <a:xfrm>
              <a:off x="4481903" y="3921174"/>
              <a:ext cx="3303400" cy="1015663"/>
            </a:xfrm>
            <a:prstGeom prst="rect">
              <a:avLst/>
            </a:prstGeom>
            <a:noFill/>
          </p:spPr>
          <p:txBody>
            <a:bodyPr wrap="square">
              <a:spAutoFit/>
            </a:bodyPr>
            <a:lstStyle/>
            <a:p>
              <a:r>
                <a:rPr lang="ru-RU" sz="1200" b="1" dirty="0">
                  <a:solidFill>
                    <a:schemeClr val="tx1">
                      <a:lumMod val="75000"/>
                      <a:lumOff val="25000"/>
                    </a:schemeClr>
                  </a:solidFill>
                </a:rPr>
                <a:t>Проблема</a:t>
              </a:r>
              <a:r>
                <a:rPr lang="ru-RU" sz="1200" dirty="0">
                  <a:solidFill>
                    <a:schemeClr val="tx1">
                      <a:lumMod val="75000"/>
                      <a:lumOff val="25000"/>
                    </a:schemeClr>
                  </a:solidFill>
                </a:rPr>
                <a:t> : </a:t>
              </a:r>
            </a:p>
            <a:p>
              <a:pPr marL="171450" indent="-171450">
                <a:buFontTx/>
                <a:buChar char="-"/>
              </a:pPr>
              <a:r>
                <a:rPr lang="ru-RU" sz="1200" dirty="0">
                  <a:solidFill>
                    <a:schemeClr val="tx1">
                      <a:lumMod val="75000"/>
                      <a:lumOff val="25000"/>
                    </a:schemeClr>
                  </a:solidFill>
                </a:rPr>
                <a:t>Увеличение нагрузки на сервер. И как следствие увеличение мощности сервера, и увеличение расходов на сервер.</a:t>
              </a:r>
            </a:p>
            <a:p>
              <a:pPr marL="171450" indent="-171450">
                <a:buFontTx/>
                <a:buChar char="-"/>
              </a:pPr>
              <a:r>
                <a:rPr lang="ru-RU" sz="1200" dirty="0">
                  <a:solidFill>
                    <a:schemeClr val="tx1">
                      <a:lumMod val="75000"/>
                      <a:lumOff val="25000"/>
                    </a:schemeClr>
                  </a:solidFill>
                </a:rPr>
                <a:t>Увеличение  времени для первой загрузки страницы.</a:t>
              </a:r>
            </a:p>
          </p:txBody>
        </p:sp>
      </p:grpSp>
      <p:grpSp>
        <p:nvGrpSpPr>
          <p:cNvPr id="12" name="Группа 11">
            <a:extLst>
              <a:ext uri="{FF2B5EF4-FFF2-40B4-BE49-F238E27FC236}">
                <a16:creationId xmlns:a16="http://schemas.microsoft.com/office/drawing/2014/main" id="{4FEEA267-9E36-4F0A-AB52-6033CE64F81F}"/>
              </a:ext>
            </a:extLst>
          </p:cNvPr>
          <p:cNvGrpSpPr/>
          <p:nvPr/>
        </p:nvGrpSpPr>
        <p:grpSpPr>
          <a:xfrm>
            <a:off x="3901103" y="1589739"/>
            <a:ext cx="3407747" cy="5228419"/>
            <a:chOff x="3901103" y="1589739"/>
            <a:chExt cx="3407747" cy="5228419"/>
          </a:xfrm>
        </p:grpSpPr>
        <p:grpSp>
          <p:nvGrpSpPr>
            <p:cNvPr id="9" name="Группа 8">
              <a:extLst>
                <a:ext uri="{FF2B5EF4-FFF2-40B4-BE49-F238E27FC236}">
                  <a16:creationId xmlns:a16="http://schemas.microsoft.com/office/drawing/2014/main" id="{4DA727DA-F0CE-48D8-8C01-A4F0265FA63E}"/>
                </a:ext>
              </a:extLst>
            </p:cNvPr>
            <p:cNvGrpSpPr/>
            <p:nvPr/>
          </p:nvGrpSpPr>
          <p:grpSpPr>
            <a:xfrm>
              <a:off x="3901103" y="1589739"/>
              <a:ext cx="3407747" cy="5228419"/>
              <a:chOff x="8120872" y="1631487"/>
              <a:chExt cx="4071128" cy="5228419"/>
            </a:xfrm>
          </p:grpSpPr>
          <p:pic>
            <p:nvPicPr>
              <p:cNvPr id="258" name="Google Shape;258;p18"/>
              <p:cNvPicPr preferRelativeResize="0"/>
              <p:nvPr/>
            </p:nvPicPr>
            <p:blipFill rotWithShape="1">
              <a:blip r:embed="rId5">
                <a:alphaModFix/>
              </a:blip>
              <a:srcRect/>
              <a:stretch/>
            </p:blipFill>
            <p:spPr>
              <a:xfrm>
                <a:off x="8120872" y="1631487"/>
                <a:ext cx="4071128" cy="5228419"/>
              </a:xfrm>
              <a:prstGeom prst="rect">
                <a:avLst/>
              </a:prstGeom>
              <a:noFill/>
              <a:ln>
                <a:noFill/>
              </a:ln>
            </p:spPr>
          </p:pic>
          <p:sp>
            <p:nvSpPr>
              <p:cNvPr id="17" name="TextBox 16">
                <a:extLst>
                  <a:ext uri="{FF2B5EF4-FFF2-40B4-BE49-F238E27FC236}">
                    <a16:creationId xmlns:a16="http://schemas.microsoft.com/office/drawing/2014/main" id="{301DA129-A6D9-4AD8-A06A-98A89205A770}"/>
                  </a:ext>
                </a:extLst>
              </p:cNvPr>
              <p:cNvSpPr txBox="1"/>
              <p:nvPr/>
            </p:nvSpPr>
            <p:spPr>
              <a:xfrm>
                <a:off x="8319996" y="1755540"/>
                <a:ext cx="3672880" cy="523220"/>
              </a:xfrm>
              <a:prstGeom prst="rect">
                <a:avLst/>
              </a:prstGeom>
              <a:noFill/>
            </p:spPr>
            <p:txBody>
              <a:bodyPr wrap="square">
                <a:spAutoFit/>
              </a:bodyPr>
              <a:lstStyle/>
              <a:p>
                <a:pPr algn="ctr"/>
                <a:r>
                  <a:rPr lang="en-US" sz="2800" b="1" i="0" u="none" strike="noStrike" cap="none" dirty="0">
                    <a:solidFill>
                      <a:srgbClr val="FF6D54"/>
                    </a:solidFill>
                    <a:latin typeface="+mn-lt"/>
                    <a:ea typeface="Playfair Display"/>
                    <a:cs typeface="Playfair Display"/>
                    <a:sym typeface="Playfair Display"/>
                  </a:rPr>
                  <a:t>Cache on SDN</a:t>
                </a:r>
                <a:endParaRPr lang="ru-RU" sz="2800" dirty="0">
                  <a:solidFill>
                    <a:srgbClr val="FF6D54"/>
                  </a:solidFill>
                </a:endParaRPr>
              </a:p>
            </p:txBody>
          </p:sp>
          <p:sp>
            <p:nvSpPr>
              <p:cNvPr id="29" name="TextBox 28">
                <a:extLst>
                  <a:ext uri="{FF2B5EF4-FFF2-40B4-BE49-F238E27FC236}">
                    <a16:creationId xmlns:a16="http://schemas.microsoft.com/office/drawing/2014/main" id="{7E83A2C0-C36A-47EF-B554-119E349D0104}"/>
                  </a:ext>
                </a:extLst>
              </p:cNvPr>
              <p:cNvSpPr txBox="1"/>
              <p:nvPr/>
            </p:nvSpPr>
            <p:spPr>
              <a:xfrm>
                <a:off x="8252845" y="4094615"/>
                <a:ext cx="3740032" cy="861774"/>
              </a:xfrm>
              <a:prstGeom prst="rect">
                <a:avLst/>
              </a:prstGeom>
              <a:noFill/>
            </p:spPr>
            <p:txBody>
              <a:bodyPr wrap="square">
                <a:spAutoFit/>
              </a:bodyPr>
              <a:lstStyle/>
              <a:p>
                <a:r>
                  <a:rPr lang="ru-RU" sz="1200" b="1" dirty="0">
                    <a:solidFill>
                      <a:schemeClr val="tx1">
                        <a:lumMod val="75000"/>
                        <a:lumOff val="25000"/>
                      </a:schemeClr>
                    </a:solidFill>
                  </a:rPr>
                  <a:t>Проблема</a:t>
                </a:r>
                <a:r>
                  <a:rPr lang="ru-RU" sz="1200" dirty="0">
                    <a:solidFill>
                      <a:schemeClr val="tx1">
                        <a:lumMod val="75000"/>
                        <a:lumOff val="25000"/>
                      </a:schemeClr>
                    </a:solidFill>
                  </a:rPr>
                  <a:t> :</a:t>
                </a:r>
              </a:p>
              <a:p>
                <a:r>
                  <a:rPr lang="ru-RU" sz="1200" dirty="0">
                    <a:solidFill>
                      <a:schemeClr val="tx1">
                        <a:lumMod val="75000"/>
                        <a:lumOff val="25000"/>
                      </a:schemeClr>
                    </a:solidFill>
                  </a:rPr>
                  <a:t>- Теряется свежесть данных. В поисковиках будут не актуальные данные.</a:t>
                </a:r>
              </a:p>
            </p:txBody>
          </p:sp>
        </p:grpSp>
        <p:sp>
          <p:nvSpPr>
            <p:cNvPr id="35" name="TextBox 34">
              <a:extLst>
                <a:ext uri="{FF2B5EF4-FFF2-40B4-BE49-F238E27FC236}">
                  <a16:creationId xmlns:a16="http://schemas.microsoft.com/office/drawing/2014/main" id="{03B63AE2-1012-42A2-BCA6-C586E728FA49}"/>
                </a:ext>
              </a:extLst>
            </p:cNvPr>
            <p:cNvSpPr txBox="1"/>
            <p:nvPr/>
          </p:nvSpPr>
          <p:spPr>
            <a:xfrm>
              <a:off x="4039675" y="2307365"/>
              <a:ext cx="3130602" cy="1200329"/>
            </a:xfrm>
            <a:prstGeom prst="rect">
              <a:avLst/>
            </a:prstGeom>
            <a:noFill/>
          </p:spPr>
          <p:txBody>
            <a:bodyPr wrap="square">
              <a:spAutoFit/>
            </a:bodyPr>
            <a:lstStyle/>
            <a:p>
              <a:r>
                <a:rPr lang="ru-RU" sz="1200" dirty="0">
                  <a:solidFill>
                    <a:schemeClr val="tx1">
                      <a:lumMod val="75000"/>
                      <a:lumOff val="25000"/>
                    </a:schemeClr>
                  </a:solidFill>
                  <a:latin typeface="+mn-lt"/>
                </a:rPr>
                <a:t>Предварительно отрисовать и </a:t>
              </a:r>
              <a:r>
                <a:rPr lang="ru-RU" sz="1200" dirty="0">
                  <a:solidFill>
                    <a:schemeClr val="tx1">
                      <a:lumMod val="75000"/>
                      <a:lumOff val="25000"/>
                    </a:schemeClr>
                  </a:solidFill>
                </a:rPr>
                <a:t>использовать глобальное кеширование страниц. Что бы </a:t>
              </a:r>
              <a:r>
                <a:rPr lang="ru-RU" sz="1200" dirty="0">
                  <a:solidFill>
                    <a:schemeClr val="tx1">
                      <a:lumMod val="75000"/>
                      <a:lumOff val="25000"/>
                    </a:schemeClr>
                  </a:solidFill>
                  <a:latin typeface="+mn-lt"/>
                </a:rPr>
                <a:t>бот получал уже готовую(сгенерированную) страницу.</a:t>
              </a:r>
              <a:endParaRPr lang="ru-RU" sz="1200" dirty="0">
                <a:solidFill>
                  <a:schemeClr val="tx1">
                    <a:lumMod val="75000"/>
                    <a:lumOff val="25000"/>
                  </a:schemeClr>
                </a:solidFill>
              </a:endParaRPr>
            </a:p>
            <a:p>
              <a:br>
                <a:rPr lang="ru-RU" sz="1200" dirty="0">
                  <a:solidFill>
                    <a:schemeClr val="tx1">
                      <a:lumMod val="75000"/>
                      <a:lumOff val="25000"/>
                    </a:schemeClr>
                  </a:solidFill>
                </a:rPr>
              </a:br>
              <a:r>
                <a:rPr lang="ru-RU" sz="1200" dirty="0">
                  <a:solidFill>
                    <a:schemeClr val="tx1">
                      <a:lumMod val="75000"/>
                      <a:lumOff val="25000"/>
                    </a:schemeClr>
                  </a:solidFill>
                  <a:latin typeface="+mn-lt"/>
                </a:rPr>
                <a:t>Это решает проблему с </a:t>
              </a:r>
              <a:r>
                <a:rPr lang="en-US" sz="1200" dirty="0">
                  <a:solidFill>
                    <a:schemeClr val="tx1">
                      <a:lumMod val="75000"/>
                      <a:lumOff val="25000"/>
                    </a:schemeClr>
                  </a:solidFill>
                  <a:latin typeface="+mn-lt"/>
                </a:rPr>
                <a:t>SEO</a:t>
              </a:r>
              <a:r>
                <a:rPr lang="ru-RU" sz="1200" dirty="0">
                  <a:solidFill>
                    <a:schemeClr val="tx1">
                      <a:lumMod val="75000"/>
                      <a:lumOff val="25000"/>
                    </a:schemeClr>
                  </a:solidFill>
                  <a:latin typeface="+mn-lt"/>
                </a:rPr>
                <a:t>-ботом</a:t>
              </a:r>
              <a:endParaRPr lang="ru-RU" sz="1200" dirty="0">
                <a:solidFill>
                  <a:schemeClr val="tx1">
                    <a:lumMod val="75000"/>
                    <a:lumOff val="25000"/>
                  </a:schemeClr>
                </a:solidFill>
              </a:endParaRPr>
            </a:p>
          </p:txBody>
        </p:sp>
      </p:grpSp>
      <p:pic>
        <p:nvPicPr>
          <p:cNvPr id="268" name="Google Shape;268;p18"/>
          <p:cNvPicPr preferRelativeResize="0"/>
          <p:nvPr/>
        </p:nvPicPr>
        <p:blipFill rotWithShape="1">
          <a:blip r:embed="rId6">
            <a:alphaModFix/>
          </a:blip>
          <a:srcRect l="2767" r="753" b="7154"/>
          <a:stretch/>
        </p:blipFill>
        <p:spPr>
          <a:xfrm>
            <a:off x="0" y="4914641"/>
            <a:ext cx="12192000" cy="1947801"/>
          </a:xfrm>
          <a:prstGeom prst="rect">
            <a:avLst/>
          </a:prstGeom>
          <a:noFill/>
          <a:ln>
            <a:noFill/>
          </a:ln>
        </p:spPr>
      </p:pic>
      <p:sp>
        <p:nvSpPr>
          <p:cNvPr id="38" name="TextBox 37">
            <a:extLst>
              <a:ext uri="{FF2B5EF4-FFF2-40B4-BE49-F238E27FC236}">
                <a16:creationId xmlns:a16="http://schemas.microsoft.com/office/drawing/2014/main" id="{EE29A7EA-546C-4A6E-AED4-45EEAF4DF804}"/>
              </a:ext>
            </a:extLst>
          </p:cNvPr>
          <p:cNvSpPr txBox="1"/>
          <p:nvPr/>
        </p:nvSpPr>
        <p:spPr>
          <a:xfrm>
            <a:off x="182062" y="4145376"/>
            <a:ext cx="3325782" cy="615553"/>
          </a:xfrm>
          <a:prstGeom prst="rect">
            <a:avLst/>
          </a:prstGeom>
          <a:noFill/>
        </p:spPr>
        <p:txBody>
          <a:bodyPr wrap="square">
            <a:spAutoFit/>
          </a:bodyPr>
          <a:lstStyle/>
          <a:p>
            <a:r>
              <a:rPr lang="ru-RU" sz="1200" b="1" dirty="0">
                <a:solidFill>
                  <a:schemeClr val="tx1">
                    <a:lumMod val="75000"/>
                    <a:lumOff val="25000"/>
                  </a:schemeClr>
                </a:solidFill>
              </a:rPr>
              <a:t>Проблема :</a:t>
            </a:r>
          </a:p>
          <a:p>
            <a:r>
              <a:rPr lang="ru-RU" sz="1100" dirty="0">
                <a:solidFill>
                  <a:schemeClr val="tx1">
                    <a:lumMod val="75000"/>
                    <a:lumOff val="25000"/>
                  </a:schemeClr>
                </a:solidFill>
              </a:rPr>
              <a:t>- бот не может проиндексировать такой контент.</a:t>
            </a:r>
          </a:p>
        </p:txBody>
      </p:sp>
      <p:sp>
        <p:nvSpPr>
          <p:cNvPr id="40" name="TextBox 39">
            <a:extLst>
              <a:ext uri="{FF2B5EF4-FFF2-40B4-BE49-F238E27FC236}">
                <a16:creationId xmlns:a16="http://schemas.microsoft.com/office/drawing/2014/main" id="{5A605695-5FFF-4595-AE05-8B6D450DA338}"/>
              </a:ext>
            </a:extLst>
          </p:cNvPr>
          <p:cNvSpPr txBox="1"/>
          <p:nvPr/>
        </p:nvSpPr>
        <p:spPr>
          <a:xfrm>
            <a:off x="7681038" y="2300533"/>
            <a:ext cx="4325053" cy="769441"/>
          </a:xfrm>
          <a:prstGeom prst="rect">
            <a:avLst/>
          </a:prstGeom>
          <a:noFill/>
        </p:spPr>
        <p:txBody>
          <a:bodyPr wrap="square">
            <a:spAutoFit/>
          </a:bodyPr>
          <a:lstStyle/>
          <a:p>
            <a:r>
              <a:rPr lang="ru-RU" sz="1100" dirty="0">
                <a:solidFill>
                  <a:schemeClr val="tx1">
                    <a:lumMod val="75000"/>
                    <a:lumOff val="25000"/>
                  </a:schemeClr>
                </a:solidFill>
                <a:latin typeface="+mn-lt"/>
              </a:rPr>
              <a:t>Предварительная отрисовка(статическая генерация) на стороне сервера </a:t>
            </a:r>
            <a:r>
              <a:rPr lang="en-US" sz="1100" b="1" dirty="0">
                <a:solidFill>
                  <a:schemeClr val="tx1">
                    <a:lumMod val="75000"/>
                    <a:lumOff val="25000"/>
                  </a:schemeClr>
                </a:solidFill>
                <a:latin typeface="+mn-lt"/>
              </a:rPr>
              <a:t>SSR</a:t>
            </a:r>
            <a:r>
              <a:rPr lang="en-US" sz="1100" dirty="0">
                <a:solidFill>
                  <a:schemeClr val="tx1">
                    <a:lumMod val="75000"/>
                    <a:lumOff val="25000"/>
                  </a:schemeClr>
                </a:solidFill>
                <a:latin typeface="+mn-lt"/>
              </a:rPr>
              <a:t>(</a:t>
            </a:r>
            <a:r>
              <a:rPr lang="en-US" sz="1100" i="0" dirty="0">
                <a:solidFill>
                  <a:schemeClr val="tx1">
                    <a:lumMod val="75000"/>
                    <a:lumOff val="25000"/>
                  </a:schemeClr>
                </a:solidFill>
                <a:effectLst/>
                <a:latin typeface="+mn-lt"/>
              </a:rPr>
              <a:t>Server Side Rendering</a:t>
            </a:r>
            <a:r>
              <a:rPr lang="en-US" sz="1100" dirty="0">
                <a:solidFill>
                  <a:schemeClr val="tx1">
                    <a:lumMod val="75000"/>
                    <a:lumOff val="25000"/>
                  </a:schemeClr>
                </a:solidFill>
                <a:latin typeface="+mn-lt"/>
              </a:rPr>
              <a:t>).</a:t>
            </a:r>
            <a:br>
              <a:rPr lang="ru-RU" sz="1100" dirty="0">
                <a:solidFill>
                  <a:schemeClr val="tx1">
                    <a:lumMod val="75000"/>
                    <a:lumOff val="25000"/>
                  </a:schemeClr>
                </a:solidFill>
                <a:latin typeface="+mn-lt"/>
              </a:rPr>
            </a:br>
            <a:r>
              <a:rPr lang="en-US" sz="1100" dirty="0">
                <a:solidFill>
                  <a:schemeClr val="tx1">
                    <a:lumMod val="75000"/>
                    <a:lumOff val="25000"/>
                  </a:schemeClr>
                </a:solidFill>
                <a:latin typeface="+mn-lt"/>
              </a:rPr>
              <a:t> </a:t>
            </a:r>
            <a:endParaRPr lang="ru-RU" sz="1100" dirty="0">
              <a:solidFill>
                <a:schemeClr val="tx1">
                  <a:lumMod val="75000"/>
                  <a:lumOff val="25000"/>
                </a:schemeClr>
              </a:solidFill>
              <a:latin typeface="+mn-lt"/>
            </a:endParaRPr>
          </a:p>
          <a:p>
            <a:r>
              <a:rPr lang="ru-RU" sz="1100" dirty="0">
                <a:solidFill>
                  <a:schemeClr val="tx1">
                    <a:lumMod val="75000"/>
                    <a:lumOff val="25000"/>
                  </a:schemeClr>
                </a:solidFill>
                <a:latin typeface="+mn-lt"/>
              </a:rPr>
              <a:t>Это решает проблему с </a:t>
            </a:r>
            <a:r>
              <a:rPr lang="en-US" sz="1100" dirty="0">
                <a:solidFill>
                  <a:schemeClr val="tx1">
                    <a:lumMod val="75000"/>
                    <a:lumOff val="25000"/>
                  </a:schemeClr>
                </a:solidFill>
                <a:latin typeface="+mn-lt"/>
              </a:rPr>
              <a:t>SEO</a:t>
            </a:r>
            <a:r>
              <a:rPr lang="ru-RU" sz="1100" dirty="0">
                <a:solidFill>
                  <a:schemeClr val="tx1">
                    <a:lumMod val="75000"/>
                    <a:lumOff val="25000"/>
                  </a:schemeClr>
                </a:solidFill>
                <a:latin typeface="+mn-lt"/>
              </a:rPr>
              <a:t>-ботом и актуальностью данных.</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pic>
        <p:nvPicPr>
          <p:cNvPr id="328" name="Google Shape;328;p26"/>
          <p:cNvPicPr preferRelativeResize="0"/>
          <p:nvPr/>
        </p:nvPicPr>
        <p:blipFill rotWithShape="1">
          <a:blip r:embed="rId3">
            <a:alphaModFix/>
          </a:blip>
          <a:srcRect l="3908" t="17039" r="9075" b="25631"/>
          <a:stretch/>
        </p:blipFill>
        <p:spPr>
          <a:xfrm>
            <a:off x="1" y="0"/>
            <a:ext cx="12192000" cy="4602145"/>
          </a:xfrm>
          <a:prstGeom prst="rect">
            <a:avLst/>
          </a:prstGeom>
          <a:noFill/>
          <a:ln>
            <a:noFill/>
          </a:ln>
        </p:spPr>
      </p:pic>
      <p:sp>
        <p:nvSpPr>
          <p:cNvPr id="329" name="Google Shape;329;p26"/>
          <p:cNvSpPr/>
          <p:nvPr/>
        </p:nvSpPr>
        <p:spPr>
          <a:xfrm>
            <a:off x="6939670" y="5393508"/>
            <a:ext cx="4126086" cy="553998"/>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3000"/>
              <a:buFont typeface="Arial"/>
              <a:buNone/>
            </a:pPr>
            <a:r>
              <a:rPr lang="en-GB" sz="3000" b="0" i="0" u="none" strike="noStrike" cap="none">
                <a:solidFill>
                  <a:srgbClr val="5A558D"/>
                </a:solidFill>
                <a:latin typeface="+mn-lt"/>
                <a:ea typeface="Rubik"/>
                <a:cs typeface="Rubik"/>
                <a:sym typeface="Rubik"/>
              </a:rPr>
              <a:t>beetroot.academy</a:t>
            </a:r>
            <a:endParaRPr sz="1400" b="0" i="0" u="none" strike="noStrike" cap="none">
              <a:solidFill>
                <a:srgbClr val="000000"/>
              </a:solidFill>
              <a:latin typeface="+mn-lt"/>
              <a:ea typeface="Arial"/>
              <a:cs typeface="Arial"/>
              <a:sym typeface="Arial"/>
            </a:endParaRPr>
          </a:p>
        </p:txBody>
      </p:sp>
      <p:sp>
        <p:nvSpPr>
          <p:cNvPr id="330" name="Google Shape;330;p26"/>
          <p:cNvSpPr/>
          <p:nvPr/>
        </p:nvSpPr>
        <p:spPr>
          <a:xfrm>
            <a:off x="1219200" y="4998968"/>
            <a:ext cx="4876800" cy="101566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6000"/>
              <a:buFont typeface="Arial"/>
              <a:buNone/>
            </a:pPr>
            <a:r>
              <a:rPr lang="en-GB" sz="6000" b="1" i="0" u="none" strike="noStrike" cap="none" dirty="0" err="1">
                <a:solidFill>
                  <a:srgbClr val="5A558D"/>
                </a:solidFill>
                <a:latin typeface="+mn-lt"/>
                <a:ea typeface="Playfair Display"/>
                <a:cs typeface="Playfair Display"/>
                <a:sym typeface="Playfair Display"/>
              </a:rPr>
              <a:t>Дякую</a:t>
            </a:r>
            <a:r>
              <a:rPr lang="en-GB" sz="6000" b="1" i="0" u="none" strike="noStrike" cap="none" dirty="0">
                <a:solidFill>
                  <a:srgbClr val="5A558D"/>
                </a:solidFill>
                <a:latin typeface="+mn-lt"/>
                <a:ea typeface="Playfair Display"/>
                <a:cs typeface="Playfair Display"/>
                <a:sym typeface="Playfair Display"/>
              </a:rPr>
              <a:t>!</a:t>
            </a:r>
            <a:endParaRPr sz="6000" b="1" i="0" u="none" strike="noStrike" cap="none" dirty="0">
              <a:solidFill>
                <a:srgbClr val="5A558D"/>
              </a:solidFill>
              <a:latin typeface="+mn-lt"/>
              <a:ea typeface="Playfair Display"/>
              <a:cs typeface="Playfair Display"/>
              <a:sym typeface="Playfair Display"/>
            </a:endParaRPr>
          </a:p>
        </p:txBody>
      </p:sp>
      <p:pic>
        <p:nvPicPr>
          <p:cNvPr id="331" name="Google Shape;331;p26"/>
          <p:cNvPicPr preferRelativeResize="0"/>
          <p:nvPr/>
        </p:nvPicPr>
        <p:blipFill rotWithShape="1">
          <a:blip r:embed="rId4">
            <a:alphaModFix/>
          </a:blip>
          <a:srcRect/>
          <a:stretch/>
        </p:blipFill>
        <p:spPr>
          <a:xfrm>
            <a:off x="7157325" y="5506799"/>
            <a:ext cx="326426" cy="326426"/>
          </a:xfrm>
          <a:prstGeom prst="rect">
            <a:avLst/>
          </a:prstGeom>
          <a:noFill/>
          <a:ln>
            <a:noFill/>
          </a:ln>
        </p:spPr>
      </p:pic>
    </p:spTree>
  </p:cSld>
  <p:clrMapOvr>
    <a:masterClrMapping/>
  </p:clrMapOvr>
</p:sld>
</file>

<file path=ppt/theme/theme1.xml><?xml version="1.0" encoding="utf-8"?>
<a:theme xmlns:a="http://schemas.openxmlformats.org/drawingml/2006/main" name="Тема Office">
  <a:themeElements>
    <a:clrScheme name="Другая 1">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Тема Office">
  <a:themeElements>
    <a:clrScheme name="Стандартная">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488</TotalTime>
  <Words>1235</Words>
  <Application>Microsoft Office PowerPoint</Application>
  <PresentationFormat>Широкоэкранный</PresentationFormat>
  <Paragraphs>160</Paragraphs>
  <Slides>28</Slides>
  <Notes>28</Notes>
  <HiddenSlides>0</HiddenSlides>
  <MMClips>0</MMClips>
  <ScaleCrop>false</ScaleCrop>
  <HeadingPairs>
    <vt:vector size="6" baseType="variant">
      <vt:variant>
        <vt:lpstr>Использованные шрифты</vt:lpstr>
      </vt:variant>
      <vt:variant>
        <vt:i4>3</vt:i4>
      </vt:variant>
      <vt:variant>
        <vt:lpstr>Тема</vt:lpstr>
      </vt:variant>
      <vt:variant>
        <vt:i4>1</vt:i4>
      </vt:variant>
      <vt:variant>
        <vt:lpstr>Заголовки слайдов</vt:lpstr>
      </vt:variant>
      <vt:variant>
        <vt:i4>28</vt:i4>
      </vt:variant>
    </vt:vector>
  </HeadingPairs>
  <TitlesOfParts>
    <vt:vector size="32" baseType="lpstr">
      <vt:lpstr>Wingdings</vt:lpstr>
      <vt:lpstr>Arial</vt:lpstr>
      <vt:lpstr>Calibri</vt:lpstr>
      <vt:lpstr>Тема Office</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User</dc:creator>
  <cp:lastModifiedBy>User</cp:lastModifiedBy>
  <cp:revision>61</cp:revision>
  <dcterms:modified xsi:type="dcterms:W3CDTF">2021-10-25T19:07:24Z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0x010100B25532960B215845A521E40128AEEA1D</vt:lpwstr>
  </property>
</Properties>
</file>